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6" r:id="rId3"/>
    <p:sldId id="257" r:id="rId4"/>
    <p:sldId id="259" r:id="rId5"/>
    <p:sldId id="262" r:id="rId6"/>
    <p:sldId id="258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D961FB-E8F0-4F89-ABC1-E61D0394689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6A8F91-D188-4CE3-ADA0-E61713221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CD88-42EC-4919-BCDA-FA55C7C316B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EBD7F-40B3-4B28-A9A2-B9128088A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EBD7F-40B3-4B28-A9A2-B9128088AF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4DCA-B4F0-4C24-A75A-63CF3AC6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JIytOL-Q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Hydra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6867" name="Content Placeholder 3" descr="zoo1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1752600"/>
            <a:ext cx="5557838" cy="4167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/>
          </p:nvPr>
        </p:nvGraphicFramePr>
        <p:xfrm>
          <a:off x="533400" y="17526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</a:t>
                      </a:r>
                      <a:r>
                        <a:rPr lang="en-US" baseline="0" dirty="0" smtClean="0"/>
                        <a:t> Reproduction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 Reproduction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# of parents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Likeness</a:t>
                      </a:r>
                      <a:r>
                        <a:rPr lang="en-US" baseline="0" dirty="0" smtClean="0"/>
                        <a:t> of offspring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</a:t>
                      </a:r>
                      <a:r>
                        <a:rPr lang="en-US" baseline="0" dirty="0" smtClean="0"/>
                        <a:t> similar to parents; combination of traits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 identical</a:t>
                      </a:r>
                      <a:r>
                        <a:rPr lang="en-US" baseline="0" dirty="0" smtClean="0"/>
                        <a:t> to parents; share all traits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Requires only one parent</a:t>
            </a:r>
          </a:p>
          <a:p>
            <a:pPr>
              <a:defRPr/>
            </a:pPr>
            <a:r>
              <a:rPr lang="en-US" dirty="0" smtClean="0"/>
              <a:t>Offspring are identical to parents (same hereditary material)</a:t>
            </a:r>
          </a:p>
          <a:p>
            <a:pPr>
              <a:defRPr/>
            </a:pPr>
            <a:r>
              <a:rPr lang="en-US" dirty="0" smtClean="0"/>
              <a:t>Offspring may be smaller</a:t>
            </a:r>
          </a:p>
          <a:p>
            <a:pPr>
              <a:defRPr/>
            </a:pPr>
            <a:r>
              <a:rPr lang="en-US" dirty="0" smtClean="0"/>
              <a:t>Uses cell division to </a:t>
            </a:r>
            <a:r>
              <a:rPr lang="en-US" dirty="0" smtClean="0"/>
              <a:t>occur (mitosis)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819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Produces offspring by a bud growing from the parent until it is big enough to break off.</a:t>
            </a:r>
          </a:p>
          <a:p>
            <a:pPr>
              <a:defRPr/>
            </a:pPr>
            <a:r>
              <a:rPr lang="en-US" dirty="0" smtClean="0"/>
              <a:t>Occurs in hydra and yeast.</a:t>
            </a:r>
            <a:endParaRPr lang="en-US" dirty="0"/>
          </a:p>
        </p:txBody>
      </p:sp>
      <p:pic>
        <p:nvPicPr>
          <p:cNvPr id="34820" name="Content Placeholder 3" descr="zoo1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4343400"/>
            <a:ext cx="3048000" cy="2286000"/>
          </a:xfrm>
        </p:spPr>
      </p:pic>
      <p:pic>
        <p:nvPicPr>
          <p:cNvPr id="34821" name="Picture 2" descr="http://3.bp.blogspot.com/_fwfgwba9pj4/TPnzM4Ay22I/AAAAAAAAAAQ/EhMYHPJVlSk/s1600/budding_yeas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371600"/>
            <a:ext cx="26860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pon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441960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https://www.youtube.com/watch?v=4JIytOL-Q18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Produces offspring by the cell growing, copying hereditary material, and splitting into two identical daughter cells</a:t>
            </a:r>
          </a:p>
          <a:p>
            <a:pPr>
              <a:defRPr/>
            </a:pPr>
            <a:r>
              <a:rPr lang="en-US" dirty="0" smtClean="0"/>
              <a:t>Occurs in bacteria and one celled organisms</a:t>
            </a:r>
            <a:endParaRPr lang="en-US" dirty="0"/>
          </a:p>
        </p:txBody>
      </p:sp>
      <p:pic>
        <p:nvPicPr>
          <p:cNvPr id="33796" name="Content Placeholder 6" descr="fiss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95850" y="1600200"/>
            <a:ext cx="35433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Ability of an organism to </a:t>
            </a:r>
            <a:r>
              <a:rPr lang="en-US" dirty="0" err="1" smtClean="0"/>
              <a:t>regrow</a:t>
            </a:r>
            <a:r>
              <a:rPr lang="en-US" dirty="0" smtClean="0"/>
              <a:t> lost or damaged body parts.</a:t>
            </a:r>
          </a:p>
          <a:p>
            <a:pPr>
              <a:defRPr/>
            </a:pPr>
            <a:r>
              <a:rPr lang="en-US" dirty="0" smtClean="0"/>
              <a:t>Can result in whole new organisms</a:t>
            </a:r>
          </a:p>
          <a:p>
            <a:pPr>
              <a:defRPr/>
            </a:pPr>
            <a:r>
              <a:rPr lang="en-US" dirty="0" smtClean="0"/>
              <a:t>Occurs in starfish, </a:t>
            </a:r>
            <a:r>
              <a:rPr lang="en-US" dirty="0" err="1" smtClean="0"/>
              <a:t>planaria</a:t>
            </a:r>
            <a:r>
              <a:rPr lang="en-US" dirty="0" smtClean="0"/>
              <a:t>, lizard’s tails, sponges</a:t>
            </a:r>
            <a:endParaRPr lang="en-US" dirty="0"/>
          </a:p>
        </p:txBody>
      </p:sp>
      <p:pic>
        <p:nvPicPr>
          <p:cNvPr id="35844" name="Content Placeholder 4" descr="starfish01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4419600"/>
            <a:ext cx="1958975" cy="1731963"/>
          </a:xfrm>
        </p:spPr>
      </p:pic>
      <p:pic>
        <p:nvPicPr>
          <p:cNvPr id="35845" name="Picture 2" descr="http://burgscience.edublogs.org/files/2010/03/planaria-regene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76400"/>
            <a:ext cx="2216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4" descr="http://www.factmonster.com/images/ency117regene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886200"/>
            <a:ext cx="2451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pon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685800"/>
            <a:ext cx="1600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141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Hydra </vt:lpstr>
      <vt:lpstr>Slide 2</vt:lpstr>
      <vt:lpstr>Asexual Reproduction</vt:lpstr>
      <vt:lpstr>Budding</vt:lpstr>
      <vt:lpstr>Slide 5</vt:lpstr>
      <vt:lpstr>Fission</vt:lpstr>
      <vt:lpstr>Regeneration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 </dc:title>
  <dc:creator>April Kent</dc:creator>
  <cp:lastModifiedBy>acollins</cp:lastModifiedBy>
  <cp:revision>83</cp:revision>
  <dcterms:created xsi:type="dcterms:W3CDTF">2006-08-16T00:00:00Z</dcterms:created>
  <dcterms:modified xsi:type="dcterms:W3CDTF">2015-02-11T17:21:48Z</dcterms:modified>
</cp:coreProperties>
</file>