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324C8-3811-4622-ABE1-0FFFE1A87E8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94C95-2A2E-48A1-B57B-A474AE483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The DNA Connection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r22_chromos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828800"/>
            <a:ext cx="5918200" cy="443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Human cells contain 23 pairs of chromosomes (one from each parent)</a:t>
            </a:r>
          </a:p>
          <a:p>
            <a:r>
              <a:rPr lang="en-US" dirty="0" smtClean="0"/>
              <a:t>Chromosomes are made of many different genes joined together.</a:t>
            </a:r>
          </a:p>
          <a:p>
            <a:r>
              <a:rPr lang="en-US" dirty="0" smtClean="0"/>
              <a:t>Genes are sections of DNA that code for specific traits</a:t>
            </a:r>
          </a:p>
          <a:p>
            <a:r>
              <a:rPr lang="en-US" dirty="0" smtClean="0"/>
              <a:t>There are approximately 35,000 genes in each human cell.</a:t>
            </a:r>
          </a:p>
          <a:p>
            <a:r>
              <a:rPr lang="en-US" dirty="0" smtClean="0"/>
              <a:t>Each chromosome in a pair contains an allele for each trait.</a:t>
            </a:r>
            <a:endParaRPr lang="en-US" dirty="0"/>
          </a:p>
        </p:txBody>
      </p:sp>
      <p:pic>
        <p:nvPicPr>
          <p:cNvPr id="7" name="Content Placeholder 6" descr="A chromosome pair with allele arrangement. Long description.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05000"/>
            <a:ext cx="2895600" cy="404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Proteins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function of genes is to make proteins.</a:t>
            </a:r>
          </a:p>
          <a:p>
            <a:r>
              <a:rPr lang="en-US" dirty="0" smtClean="0"/>
              <a:t>Proteins help determine the size, shape, color, and many other traits of an organism.</a:t>
            </a:r>
          </a:p>
          <a:p>
            <a:r>
              <a:rPr lang="en-US" dirty="0" smtClean="0"/>
              <a:t>The sequence of bases in a gene forms a code that tells the cell what protein to make (like letters forming words)</a:t>
            </a:r>
          </a:p>
          <a:p>
            <a:r>
              <a:rPr lang="en-US" dirty="0" smtClean="0"/>
              <a:t>A single gene can have up to one million bases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“Mistakes” in a gene</a:t>
            </a:r>
          </a:p>
          <a:p>
            <a:r>
              <a:rPr lang="en-US" dirty="0" smtClean="0"/>
              <a:t>Caused by radiation, chemicals, etc.</a:t>
            </a:r>
          </a:p>
          <a:p>
            <a:r>
              <a:rPr lang="en-US" dirty="0" smtClean="0"/>
              <a:t>Can cause the gene to make the wrong protein (trait)</a:t>
            </a:r>
          </a:p>
          <a:p>
            <a:r>
              <a:rPr lang="en-US" dirty="0" smtClean="0"/>
              <a:t>If it happens in a body cell, it will not be passed on.  </a:t>
            </a:r>
          </a:p>
          <a:p>
            <a:r>
              <a:rPr lang="en-US" dirty="0" smtClean="0"/>
              <a:t>If it happens in a sex cell, it can affect the offspring.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Mutations</a:t>
            </a:r>
            <a:endParaRPr lang="en-US" dirty="0"/>
          </a:p>
        </p:txBody>
      </p:sp>
      <p:pic>
        <p:nvPicPr>
          <p:cNvPr id="4" name="Picture 10" descr="SciHered_Mutations1_sx6643a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95600"/>
            <a:ext cx="3536830" cy="1727994"/>
          </a:xfrm>
          <a:prstGeom prst="rect">
            <a:avLst/>
          </a:prstGeom>
          <a:noFill/>
        </p:spPr>
      </p:pic>
      <p:pic>
        <p:nvPicPr>
          <p:cNvPr id="5" name="Picture 11" descr="SciHered_Mutations2_sx6643a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371600"/>
            <a:ext cx="4419600" cy="1670050"/>
          </a:xfrm>
          <a:prstGeom prst="rect">
            <a:avLst/>
          </a:prstGeom>
          <a:noFill/>
        </p:spPr>
      </p:pic>
      <p:pic>
        <p:nvPicPr>
          <p:cNvPr id="6" name="Picture 12" descr="SciHered_Mutations3_sx6643a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048000"/>
            <a:ext cx="4191000" cy="1289050"/>
          </a:xfrm>
          <a:prstGeom prst="rect">
            <a:avLst/>
          </a:prstGeom>
          <a:noFill/>
        </p:spPr>
      </p:pic>
      <p:pic>
        <p:nvPicPr>
          <p:cNvPr id="7" name="Picture 13" descr="SciHered_Mutations4_sx6643a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4419600"/>
            <a:ext cx="4267200" cy="173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Helpful</a:t>
            </a:r>
          </a:p>
          <a:p>
            <a:pPr lvl="1"/>
            <a:r>
              <a:rPr lang="en-US" dirty="0" smtClean="0"/>
              <a:t>Enlarged wrist bone in pandas to grasp bamboo </a:t>
            </a:r>
          </a:p>
          <a:p>
            <a:r>
              <a:rPr lang="en-US" dirty="0" smtClean="0"/>
              <a:t>Harmful</a:t>
            </a:r>
            <a:endParaRPr lang="en-US" dirty="0" smtClean="0"/>
          </a:p>
          <a:p>
            <a:pPr lvl="1"/>
            <a:r>
              <a:rPr lang="en-US" dirty="0" smtClean="0"/>
              <a:t>white lemur in the wild</a:t>
            </a:r>
          </a:p>
          <a:p>
            <a:pPr lvl="1"/>
            <a:r>
              <a:rPr lang="en-US" dirty="0" smtClean="0"/>
              <a:t>Cancer </a:t>
            </a:r>
            <a:r>
              <a:rPr lang="en-US" dirty="0" smtClean="0"/>
              <a:t>and other diseases</a:t>
            </a:r>
            <a:endParaRPr lang="en-US" dirty="0" smtClean="0"/>
          </a:p>
          <a:p>
            <a:r>
              <a:rPr lang="en-US" dirty="0" smtClean="0"/>
              <a:t>Have no effect</a:t>
            </a:r>
          </a:p>
          <a:p>
            <a:r>
              <a:rPr lang="en-US" dirty="0" smtClean="0"/>
              <a:t>Both helpful and harmful</a:t>
            </a:r>
          </a:p>
          <a:p>
            <a:pPr lvl="1"/>
            <a:r>
              <a:rPr lang="en-US" dirty="0" smtClean="0"/>
              <a:t>Antibiotic resistance (helpful to bacteria, not us!)</a:t>
            </a:r>
          </a:p>
          <a:p>
            <a:pPr lvl="1"/>
            <a:r>
              <a:rPr lang="en-US" dirty="0" smtClean="0"/>
              <a:t>Sickle </a:t>
            </a:r>
            <a:r>
              <a:rPr lang="en-US" dirty="0" smtClean="0"/>
              <a:t>cell anemia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s-ringtail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590800"/>
            <a:ext cx="2440524" cy="1676400"/>
          </a:xfrm>
          <a:prstGeom prst="rect">
            <a:avLst/>
          </a:prstGeom>
        </p:spPr>
      </p:pic>
      <p:pic>
        <p:nvPicPr>
          <p:cNvPr id="5" name="Picture 4" descr="sickle ce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5471160"/>
            <a:ext cx="2133600" cy="1386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224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DNA Connection</vt:lpstr>
      <vt:lpstr>Chromosomes</vt:lpstr>
      <vt:lpstr>Making Proteins</vt:lpstr>
      <vt:lpstr>Mutations</vt:lpstr>
      <vt:lpstr>Types of Mutations</vt:lpstr>
      <vt:lpstr>Effects of Mutations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DNA Connection</dc:title>
  <dc:creator>April Kent</dc:creator>
  <cp:lastModifiedBy>acollins</cp:lastModifiedBy>
  <cp:revision>39</cp:revision>
  <dcterms:created xsi:type="dcterms:W3CDTF">2006-08-16T00:00:00Z</dcterms:created>
  <dcterms:modified xsi:type="dcterms:W3CDTF">2015-03-24T16:18:18Z</dcterms:modified>
</cp:coreProperties>
</file>