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57" r:id="rId3"/>
    <p:sldId id="261" r:id="rId4"/>
    <p:sldId id="262" r:id="rId5"/>
    <p:sldId id="265" r:id="rId6"/>
    <p:sldId id="266" r:id="rId7"/>
    <p:sldId id="267" r:id="rId8"/>
    <p:sldId id="258" r:id="rId9"/>
    <p:sldId id="259" r:id="rId10"/>
    <p:sldId id="260" r:id="rId11"/>
    <p:sldId id="264" r:id="rId12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DDA4686F-3FC3-46DD-92CE-3D2A57342FAE}" type="datetimeFigureOut">
              <a:rPr lang="en-US" smtClean="0"/>
              <a:pPr/>
              <a:t>6/11/2015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F5E77274-448C-4292-A9EF-AA251F20EF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Nervous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6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nerve impulses travel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Travel up to 120 meters per second</a:t>
            </a:r>
          </a:p>
          <a:p>
            <a:r>
              <a:rPr lang="en-US" dirty="0" smtClean="0"/>
              <a:t>Axons release chemicals to help nerve impulse travel across synapse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132211"/>
            <a:ext cx="4267200" cy="5725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Reflexes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3733800" cy="4267200"/>
          </a:xfrm>
        </p:spPr>
        <p:txBody>
          <a:bodyPr/>
          <a:lstStyle/>
          <a:p>
            <a:r>
              <a:rPr lang="en-US" dirty="0" smtClean="0"/>
              <a:t>Automatic response that occurs rapidly and without conscious control</a:t>
            </a:r>
          </a:p>
          <a:p>
            <a:r>
              <a:rPr lang="en-US" dirty="0" smtClean="0"/>
              <a:t>Helps protect your body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6148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97665" y="2133600"/>
            <a:ext cx="5546335" cy="4204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Receives information</a:t>
            </a:r>
          </a:p>
          <a:p>
            <a:r>
              <a:rPr lang="en-US" dirty="0" smtClean="0"/>
              <a:t>Responds to information</a:t>
            </a:r>
          </a:p>
          <a:p>
            <a:r>
              <a:rPr lang="en-US" dirty="0" smtClean="0"/>
              <a:t>Maintains homeostasis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Divisions of the Nervous System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Central Nervous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Brain </a:t>
            </a:r>
          </a:p>
          <a:p>
            <a:r>
              <a:rPr lang="en-US" dirty="0" smtClean="0"/>
              <a:t>Spinal Cord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Peripheral Nervous System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5801" y="2174875"/>
            <a:ext cx="4191000" cy="3951288"/>
          </a:xfrm>
        </p:spPr>
        <p:txBody>
          <a:bodyPr/>
          <a:lstStyle/>
          <a:p>
            <a:r>
              <a:rPr lang="en-US" dirty="0" smtClean="0"/>
              <a:t>Network of nerves that branch out from central nervous system</a:t>
            </a:r>
          </a:p>
          <a:p>
            <a:r>
              <a:rPr lang="en-US" dirty="0" smtClean="0"/>
              <a:t>Somatic-voluntary actions</a:t>
            </a:r>
          </a:p>
          <a:p>
            <a:r>
              <a:rPr lang="en-US" dirty="0" smtClean="0"/>
              <a:t>Autonomic-involuntary actions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362200"/>
            <a:ext cx="2192323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Regions of the Brain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Cerebellum- balance and coordination</a:t>
            </a:r>
          </a:p>
          <a:p>
            <a:r>
              <a:rPr lang="en-US" dirty="0" smtClean="0"/>
              <a:t>Cerebrum-learning, memory</a:t>
            </a:r>
          </a:p>
          <a:p>
            <a:r>
              <a:rPr lang="en-US" dirty="0" smtClean="0"/>
              <a:t>Brain Stem- involuntary actions (breathing, heart beat)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1005748"/>
            <a:ext cx="4648200" cy="5852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Nervous System Injuries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Concussions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Bruise-like injury of brain</a:t>
            </a:r>
          </a:p>
          <a:p>
            <a:r>
              <a:rPr lang="en-US" dirty="0" smtClean="0"/>
              <a:t>Occurs when soft tissue collides against skull</a:t>
            </a:r>
          </a:p>
          <a:p>
            <a:r>
              <a:rPr lang="en-US" dirty="0" smtClean="0"/>
              <a:t>Can cause headache, dizziness, confusion, memory loss, brain damage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Spinal Cord Injuries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Occur when spinal cord is bruised or cut</a:t>
            </a:r>
          </a:p>
          <a:p>
            <a:r>
              <a:rPr lang="en-US" dirty="0" smtClean="0"/>
              <a:t>Impulses can no longer travel along axons</a:t>
            </a:r>
          </a:p>
          <a:p>
            <a:r>
              <a:rPr lang="en-US" dirty="0" smtClean="0"/>
              <a:t>Can result in paralysis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Receiving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senses are used to receive information from the environment</a:t>
            </a:r>
          </a:p>
          <a:p>
            <a:r>
              <a:rPr lang="en-US" dirty="0" smtClean="0"/>
              <a:t>Include taste, touch, smell, sight, hearing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Responding to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</a:t>
            </a:r>
            <a:r>
              <a:rPr lang="en-US" dirty="0" smtClean="0"/>
              <a:t>timulus- change in environment</a:t>
            </a:r>
          </a:p>
          <a:p>
            <a:r>
              <a:rPr lang="en-US" dirty="0" smtClean="0"/>
              <a:t>Response-reaction to change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a Neuron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1524000"/>
            <a:ext cx="2557163" cy="5077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Kinds of Neurons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Sensory neuron</a:t>
            </a:r>
          </a:p>
          <a:p>
            <a:r>
              <a:rPr lang="en-US" dirty="0" smtClean="0"/>
              <a:t>Interneuron</a:t>
            </a:r>
          </a:p>
          <a:p>
            <a:r>
              <a:rPr lang="en-US" dirty="0" smtClean="0"/>
              <a:t>Motor neuron</a:t>
            </a:r>
            <a:endParaRPr lang="en-US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1199356"/>
            <a:ext cx="4003395" cy="5658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1066</TotalTime>
  <Words>191</Words>
  <Application>Microsoft Office PowerPoint</Application>
  <PresentationFormat>On-screen Show (4:3)</PresentationFormat>
  <Paragraphs>44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The Nervous System</vt:lpstr>
      <vt:lpstr>Functions</vt:lpstr>
      <vt:lpstr>Divisions of the Nervous System</vt:lpstr>
      <vt:lpstr>Regions of the Brain</vt:lpstr>
      <vt:lpstr>Nervous System Injuries</vt:lpstr>
      <vt:lpstr>Receiving Information</vt:lpstr>
      <vt:lpstr>Responding to Information</vt:lpstr>
      <vt:lpstr>Structure of a Neuron</vt:lpstr>
      <vt:lpstr>Kinds of Neurons</vt:lpstr>
      <vt:lpstr>How nerve impulses travel</vt:lpstr>
      <vt:lpstr>Reflexes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Nervous System</dc:title>
  <dc:creator/>
  <cp:lastModifiedBy>acollins</cp:lastModifiedBy>
  <cp:revision>94</cp:revision>
  <dcterms:created xsi:type="dcterms:W3CDTF">2006-08-16T00:00:00Z</dcterms:created>
  <dcterms:modified xsi:type="dcterms:W3CDTF">2015-06-11T17:02:45Z</dcterms:modified>
</cp:coreProperties>
</file>