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1" r:id="rId2"/>
    <p:sldId id="262" r:id="rId3"/>
    <p:sldId id="256" r:id="rId4"/>
    <p:sldId id="264" r:id="rId5"/>
    <p:sldId id="265" r:id="rId6"/>
    <p:sldId id="266" r:id="rId7"/>
    <p:sldId id="263" r:id="rId8"/>
    <p:sldId id="259" r:id="rId9"/>
    <p:sldId id="25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FD473-D65C-4563-B6D4-7B90735CFE9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D05E9-3404-4F24-9A09-FA265AA15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sKqnpQs4j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nps-fsv-01\teacher%20work\acollins\7th%20Grade\Astronomy\Tides\The_Moon_and_Tides.as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</a:t>
            </a:r>
            <a:r>
              <a:rPr lang="en-US" smtClean="0"/>
              <a:t>and After</a:t>
            </a:r>
            <a:endParaRPr lang="en-US" dirty="0"/>
          </a:p>
        </p:txBody>
      </p:sp>
      <p:pic>
        <p:nvPicPr>
          <p:cNvPr id="4" name="Content Placeholder 3" descr="New-Hampshire-King-Tide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33600"/>
            <a:ext cx="896112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Spring Tides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800600" y="228600"/>
            <a:ext cx="4041775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Neap Tides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1371600"/>
            <a:ext cx="4040188" cy="5257800"/>
          </a:xfrm>
        </p:spPr>
        <p:txBody>
          <a:bodyPr/>
          <a:lstStyle/>
          <a:p>
            <a:r>
              <a:rPr lang="en-US" dirty="0" smtClean="0"/>
              <a:t>Occurs 2x per month (new and full moon phases)</a:t>
            </a:r>
          </a:p>
          <a:p>
            <a:r>
              <a:rPr lang="en-US" dirty="0" smtClean="0"/>
              <a:t>Occurs when the Earth, moon, and sun line up</a:t>
            </a:r>
          </a:p>
          <a:p>
            <a:r>
              <a:rPr lang="en-US" dirty="0" smtClean="0"/>
              <a:t>Greatest difference between consecutive high and low tides (really high </a:t>
            </a:r>
            <a:r>
              <a:rPr lang="en-US" dirty="0" err="1" smtClean="0"/>
              <a:t>high</a:t>
            </a:r>
            <a:r>
              <a:rPr lang="en-US" dirty="0" smtClean="0"/>
              <a:t> tides and really low </a:t>
            </a:r>
            <a:r>
              <a:rPr lang="en-US" dirty="0" err="1" smtClean="0"/>
              <a:t>low</a:t>
            </a:r>
            <a:r>
              <a:rPr lang="en-US" smtClean="0"/>
              <a:t> tides)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5257800"/>
          </a:xfrm>
        </p:spPr>
        <p:txBody>
          <a:bodyPr/>
          <a:lstStyle/>
          <a:p>
            <a:r>
              <a:rPr lang="en-US" dirty="0" smtClean="0"/>
              <a:t>Occurs 2x per month (1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quarter phases)</a:t>
            </a:r>
          </a:p>
          <a:p>
            <a:r>
              <a:rPr lang="en-US" dirty="0" smtClean="0"/>
              <a:t>Occurs when the Earth and sun line up  at a right angle to the moon.</a:t>
            </a:r>
          </a:p>
          <a:p>
            <a:r>
              <a:rPr lang="en-US" dirty="0" smtClean="0"/>
              <a:t>Least difference between high and low tides</a:t>
            </a:r>
          </a:p>
        </p:txBody>
      </p:sp>
      <p:pic>
        <p:nvPicPr>
          <p:cNvPr id="9" name="Picture 8" descr="spr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257800"/>
            <a:ext cx="3505200" cy="1108621"/>
          </a:xfrm>
          <a:prstGeom prst="rect">
            <a:avLst/>
          </a:prstGeom>
        </p:spPr>
      </p:pic>
      <p:pic>
        <p:nvPicPr>
          <p:cNvPr id="10" name="Picture 9" descr="ne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599" y="4953000"/>
            <a:ext cx="3098797" cy="1628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things you observe in the photos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Two inferences from your observations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question or comment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rise and fall of ocean water every 12.5 hours.</a:t>
            </a:r>
          </a:p>
          <a:p>
            <a:r>
              <a:rPr lang="en-US" dirty="0" smtClean="0"/>
              <a:t>Caused by differences in how much the moon’s gravity pulls on different parts of the Earth.	</a:t>
            </a:r>
          </a:p>
          <a:p>
            <a:r>
              <a:rPr lang="en-US" dirty="0" smtClean="0"/>
              <a:t>Rises every 6 hours or so; falls every </a:t>
            </a:r>
            <a:r>
              <a:rPr lang="en-US" smtClean="0"/>
              <a:t>6 hours or so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Tides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	</a:t>
            </a:r>
            <a:endParaRPr lang="en-US" dirty="0"/>
          </a:p>
        </p:txBody>
      </p:sp>
      <p:pic>
        <p:nvPicPr>
          <p:cNvPr id="12" name="Content Placeholder 11" descr="tides befo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2590800"/>
            <a:ext cx="3996929" cy="2664619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pic>
        <p:nvPicPr>
          <p:cNvPr id="13" name="Content Placeholder 12" descr="tide after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342089" y="2590799"/>
            <a:ext cx="3963711" cy="266038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 of Fundy</a:t>
            </a:r>
            <a:endParaRPr lang="en-US" dirty="0"/>
          </a:p>
        </p:txBody>
      </p:sp>
      <p:pic>
        <p:nvPicPr>
          <p:cNvPr id="9" name="Content Placeholder 8" descr="Bay_of_Fund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143000"/>
            <a:ext cx="7233708" cy="542528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https://youtu.be/tsKqnpQs4jw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The Tide Cycle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/>
          <a:lstStyle/>
          <a:p>
            <a:r>
              <a:rPr lang="en-US" dirty="0" smtClean="0"/>
              <a:t>Each location on Earth has 2 high tides and 2 low tides every 25 hours or so.</a:t>
            </a:r>
          </a:p>
          <a:p>
            <a:r>
              <a:rPr lang="en-US" dirty="0" smtClean="0"/>
              <a:t>As the Earth rotates, one high tide stays on the side of Earth facing the moon and one stays on the opposite side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548027"/>
            <a:ext cx="5410200" cy="330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-Tide-Anim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371600"/>
            <a:ext cx="7422885" cy="44537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e_Moon_and_Tides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2719388"/>
            <a:ext cx="3352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189</Words>
  <Application>Microsoft Office PowerPoint</Application>
  <PresentationFormat>On-screen Show (4:3)</PresentationFormat>
  <Paragraphs>30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Before and After</vt:lpstr>
      <vt:lpstr>Before and After</vt:lpstr>
      <vt:lpstr>What is a tide?</vt:lpstr>
      <vt:lpstr>Dramatic Tides</vt:lpstr>
      <vt:lpstr>Bay of Fundy</vt:lpstr>
      <vt:lpstr>Slide 6</vt:lpstr>
      <vt:lpstr>The Tide Cycle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tide?</dc:title>
  <dc:creator/>
  <cp:lastModifiedBy>acollins</cp:lastModifiedBy>
  <cp:revision>55</cp:revision>
  <dcterms:created xsi:type="dcterms:W3CDTF">2006-08-16T00:00:00Z</dcterms:created>
  <dcterms:modified xsi:type="dcterms:W3CDTF">2016-01-14T13:28:33Z</dcterms:modified>
</cp:coreProperties>
</file>