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75F68C-FC9F-42C1-9B4E-4A9BE83429BA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493C7A-0CF2-46B0-B789-980B38691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and Gallbladder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Largest organ inside of body</a:t>
            </a:r>
          </a:p>
          <a:p>
            <a:r>
              <a:rPr lang="en-US" dirty="0" smtClean="0"/>
              <a:t>Filters chemicals and drugs from blood</a:t>
            </a:r>
          </a:p>
          <a:p>
            <a:r>
              <a:rPr lang="en-US" dirty="0" smtClean="0"/>
              <a:t>Produces bile to break up fats</a:t>
            </a:r>
          </a:p>
          <a:p>
            <a:r>
              <a:rPr lang="en-US" dirty="0" smtClean="0"/>
              <a:t>Gallbladder stores the bile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i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3429000"/>
            <a:ext cx="4876800" cy="321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Triangular organ in between stomach and small intestine</a:t>
            </a:r>
          </a:p>
          <a:p>
            <a:r>
              <a:rPr lang="en-US" dirty="0" smtClean="0"/>
              <a:t>Produces insulin and enzymes to break down starches, proteins, and fats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pancreas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124200"/>
            <a:ext cx="3820367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Contains helpful bacteria to help feed on digested food</a:t>
            </a:r>
          </a:p>
          <a:p>
            <a:r>
              <a:rPr lang="en-US" dirty="0" smtClean="0"/>
              <a:t>Water is removed from waste and absorbed into blood</a:t>
            </a:r>
          </a:p>
          <a:p>
            <a:r>
              <a:rPr lang="en-US" smtClean="0"/>
              <a:t>Gets waste ready </a:t>
            </a:r>
            <a:r>
              <a:rPr lang="en-US" dirty="0" smtClean="0"/>
              <a:t>for elimination from body</a:t>
            </a:r>
          </a:p>
          <a:p>
            <a:r>
              <a:rPr lang="en-US" dirty="0" smtClean="0"/>
              <a:t>Only 5 ft long but wider than small intestine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Rectum and 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Rectum-compresses food into solid form</a:t>
            </a:r>
          </a:p>
          <a:p>
            <a:r>
              <a:rPr lang="en-US" dirty="0" smtClean="0"/>
              <a:t>Anus- muscular opening that removes waste from the body </a:t>
            </a:r>
            <a:endParaRPr lang="en-US" dirty="0"/>
          </a:p>
        </p:txBody>
      </p:sp>
      <p:pic>
        <p:nvPicPr>
          <p:cNvPr id="4" name="Picture 3" descr="large-intest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438400"/>
            <a:ext cx="3877559" cy="3634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digestion?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Process by which the body breaks down food into small nutrient molecules.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 of the Digestive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Breaks down food into molecules the body can use</a:t>
            </a:r>
          </a:p>
          <a:p>
            <a:r>
              <a:rPr lang="en-US" dirty="0" smtClean="0"/>
              <a:t>Absorbs nutrients into the blood to be carried throughout the body</a:t>
            </a:r>
          </a:p>
          <a:p>
            <a:r>
              <a:rPr lang="en-US" dirty="0" smtClean="0"/>
              <a:t>Eliminates wastes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Mouth</a:t>
            </a:r>
          </a:p>
          <a:p>
            <a:r>
              <a:rPr lang="en-US" dirty="0" smtClean="0"/>
              <a:t>Esophagus</a:t>
            </a:r>
          </a:p>
          <a:p>
            <a:r>
              <a:rPr lang="en-US" dirty="0" smtClean="0"/>
              <a:t>Stomach</a:t>
            </a:r>
          </a:p>
          <a:p>
            <a:r>
              <a:rPr lang="en-US" dirty="0" smtClean="0"/>
              <a:t>Small intestine</a:t>
            </a:r>
          </a:p>
          <a:p>
            <a:r>
              <a:rPr lang="en-US" dirty="0" smtClean="0"/>
              <a:t>Liver</a:t>
            </a:r>
          </a:p>
          <a:p>
            <a:r>
              <a:rPr lang="en-US" dirty="0" smtClean="0"/>
              <a:t>Gall bladder</a:t>
            </a:r>
          </a:p>
          <a:p>
            <a:r>
              <a:rPr lang="en-US" dirty="0" smtClean="0"/>
              <a:t>Pancreas</a:t>
            </a:r>
          </a:p>
          <a:p>
            <a:r>
              <a:rPr lang="en-US" dirty="0" smtClean="0"/>
              <a:t>Large intestine</a:t>
            </a:r>
          </a:p>
          <a:p>
            <a:r>
              <a:rPr lang="en-US" dirty="0" smtClean="0"/>
              <a:t>Rectum/anus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Digestion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Chemical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Physically breaks down food into smaller pieces</a:t>
            </a:r>
          </a:p>
          <a:p>
            <a:r>
              <a:rPr lang="en-US" dirty="0" smtClean="0"/>
              <a:t>Ex: chewing, peristalsis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Chemicals in the body such as enzymes and acids break foods into smaller chemical building blocks.</a:t>
            </a:r>
          </a:p>
          <a:p>
            <a:r>
              <a:rPr lang="en-US" dirty="0" smtClean="0"/>
              <a:t>Ex:  saliva breaks starch into sugar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Teeth chew food into small pieces</a:t>
            </a:r>
          </a:p>
          <a:p>
            <a:r>
              <a:rPr lang="en-US" dirty="0" smtClean="0"/>
              <a:t>Saliva </a:t>
            </a:r>
            <a:r>
              <a:rPr lang="en-US" dirty="0" smtClean="0"/>
              <a:t>moistens food and mixes it with enzymes</a:t>
            </a:r>
            <a:endParaRPr lang="en-US" dirty="0"/>
          </a:p>
        </p:txBody>
      </p:sp>
      <p:pic>
        <p:nvPicPr>
          <p:cNvPr id="1026" name="Picture 2" descr="http://www.nlm.nih.gov/medlineplus/ency/images/ency/fullsize/88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95600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Esophagus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Tube that connects mouth to stomach</a:t>
            </a:r>
          </a:p>
          <a:p>
            <a:r>
              <a:rPr lang="en-US" dirty="0" smtClean="0"/>
              <a:t>L</a:t>
            </a:r>
            <a:r>
              <a:rPr lang="en-US" dirty="0" smtClean="0"/>
              <a:t>ined</a:t>
            </a:r>
            <a:r>
              <a:rPr lang="en-US" dirty="0" smtClean="0"/>
              <a:t> </a:t>
            </a:r>
            <a:r>
              <a:rPr lang="en-US" dirty="0" smtClean="0"/>
              <a:t>with mucus </a:t>
            </a:r>
            <a:r>
              <a:rPr lang="en-US" dirty="0" smtClean="0"/>
              <a:t>to help food move </a:t>
            </a:r>
            <a:r>
              <a:rPr lang="en-US" dirty="0" smtClean="0"/>
              <a:t>to </a:t>
            </a:r>
            <a:r>
              <a:rPr lang="en-US" dirty="0" smtClean="0"/>
              <a:t>the stomach by peristalsis </a:t>
            </a:r>
          </a:p>
          <a:p>
            <a:r>
              <a:rPr lang="en-US" dirty="0" smtClean="0"/>
              <a:t>Epiglottis is a flap that blocks food from going down windpipe.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sophag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429000"/>
            <a:ext cx="3810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J-shaped pouch</a:t>
            </a:r>
          </a:p>
          <a:p>
            <a:r>
              <a:rPr lang="en-US" dirty="0" smtClean="0"/>
              <a:t>Mixes food with digestive juices such as </a:t>
            </a:r>
            <a:r>
              <a:rPr lang="en-US" dirty="0" smtClean="0"/>
              <a:t>enzymes and </a:t>
            </a:r>
            <a:r>
              <a:rPr lang="en-US" dirty="0" smtClean="0"/>
              <a:t>acids to turn food into liquid form(</a:t>
            </a:r>
            <a:r>
              <a:rPr lang="en-US" dirty="0" err="1" smtClean="0"/>
              <a:t>chyme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stoma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0480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Mixes liquid from the stomach with enzymes and secretions from the liver and pancreas.</a:t>
            </a:r>
          </a:p>
          <a:p>
            <a:r>
              <a:rPr lang="en-US" dirty="0" smtClean="0"/>
              <a:t>Lined with </a:t>
            </a:r>
            <a:r>
              <a:rPr lang="en-US" dirty="0" err="1" smtClean="0"/>
              <a:t>villi</a:t>
            </a:r>
            <a:r>
              <a:rPr lang="en-US" dirty="0" smtClean="0"/>
              <a:t> to absorb nutrients into the bloodstream</a:t>
            </a:r>
          </a:p>
          <a:p>
            <a:r>
              <a:rPr lang="en-US" dirty="0" smtClean="0"/>
              <a:t>20-25 ft long!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mall intest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962400"/>
            <a:ext cx="36195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1004</TotalTime>
  <Words>298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Digestion</vt:lpstr>
      <vt:lpstr>What is digestion?</vt:lpstr>
      <vt:lpstr>Jobs of the Digestive System</vt:lpstr>
      <vt:lpstr>Major Organs</vt:lpstr>
      <vt:lpstr>Types of Digestion</vt:lpstr>
      <vt:lpstr>Mouth</vt:lpstr>
      <vt:lpstr>Esophagus</vt:lpstr>
      <vt:lpstr>Stomach</vt:lpstr>
      <vt:lpstr>Small intestine</vt:lpstr>
      <vt:lpstr>Liver and Gallbladder</vt:lpstr>
      <vt:lpstr>Pancreas</vt:lpstr>
      <vt:lpstr>Large intestine</vt:lpstr>
      <vt:lpstr>Rectum and Anus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/>
  <cp:lastModifiedBy>acollins</cp:lastModifiedBy>
  <cp:revision>73</cp:revision>
  <dcterms:created xsi:type="dcterms:W3CDTF">2006-08-16T00:00:00Z</dcterms:created>
  <dcterms:modified xsi:type="dcterms:W3CDTF">2015-05-22T18:00:27Z</dcterms:modified>
</cp:coreProperties>
</file>