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6" autoAdjust="0"/>
    <p:restoredTop sz="86420" autoAdjust="0"/>
  </p:normalViewPr>
  <p:slideViewPr>
    <p:cSldViewPr>
      <p:cViewPr varScale="1">
        <p:scale>
          <a:sx n="61" d="100"/>
          <a:sy n="61" d="100"/>
        </p:scale>
        <p:origin x="-1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sonsuccessnet.com/snpapp/iText/products/0-13-181247-5/video.html?fname=video/video_sx05_jcv011b.m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in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1, Section 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http://www.pearsonsuccessnet.com/snpapp/iText/products/0-13-181247-5/video.html?fname=video/video_sx05_jcv011b.mov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Earth Moves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 moves in two ways:</a:t>
            </a:r>
          </a:p>
          <a:p>
            <a:pPr lvl="1"/>
            <a:r>
              <a:rPr lang="en-US" dirty="0" smtClean="0"/>
              <a:t>Rotation</a:t>
            </a:r>
          </a:p>
          <a:p>
            <a:pPr lvl="1"/>
            <a:r>
              <a:rPr lang="en-US" dirty="0" smtClean="0"/>
              <a:t>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</a:t>
            </a:r>
            <a:endParaRPr lang="en-US" dirty="0"/>
          </a:p>
        </p:txBody>
      </p:sp>
      <p:pic>
        <p:nvPicPr>
          <p:cNvPr id="6" name="Content Placeholder 5" descr="earth_rotation_anim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3729831" cy="3729831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Spinning on its axis</a:t>
            </a:r>
          </a:p>
          <a:p>
            <a:pPr marL="548640" lvl="1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dirty="0" smtClean="0"/>
              <a:t>Takes 24 hours (day)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</a:t>
            </a:r>
            <a:endParaRPr lang="en-US" dirty="0"/>
          </a:p>
        </p:txBody>
      </p:sp>
      <p:pic>
        <p:nvPicPr>
          <p:cNvPr id="4" name="Content Placeholder 3" descr="Revolution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16981"/>
            <a:ext cx="4038600" cy="26924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move around another object</a:t>
            </a:r>
          </a:p>
          <a:p>
            <a:r>
              <a:rPr lang="en-US" dirty="0" smtClean="0"/>
              <a:t>Earth “orbits” around the sun</a:t>
            </a:r>
          </a:p>
          <a:p>
            <a:r>
              <a:rPr lang="en-US" dirty="0" smtClean="0"/>
              <a:t>Takes 365 ¼ days (year);</a:t>
            </a:r>
          </a:p>
          <a:p>
            <a:r>
              <a:rPr lang="en-US" dirty="0" smtClean="0"/>
              <a:t>Ellipse shaped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day </a:t>
            </a:r>
            <a:r>
              <a:rPr lang="en-US" dirty="0" smtClean="0"/>
              <a:t>and </a:t>
            </a:r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the rotation of Earth</a:t>
            </a:r>
          </a:p>
          <a:p>
            <a:r>
              <a:rPr lang="en-US" dirty="0" smtClean="0"/>
              <a:t>It is day on the side of the Earth facing the sun</a:t>
            </a:r>
          </a:p>
          <a:p>
            <a:r>
              <a:rPr lang="en-US" dirty="0" smtClean="0"/>
              <a:t>It is night on the side facing away from the sun</a:t>
            </a:r>
          </a:p>
          <a:p>
            <a:r>
              <a:rPr lang="en-US" dirty="0" smtClean="0"/>
              <a:t>Earth rotates eastwards causing the sun to  appears to rise in the east and set in the west</a:t>
            </a:r>
          </a:p>
          <a:p>
            <a:r>
              <a:rPr lang="en-US" dirty="0" smtClean="0"/>
              <a:t>Takes 24 hours for a complete day/night cycle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because Earth’s axis is tilted at a 23.5° angle as it revolves around the sun</a:t>
            </a:r>
          </a:p>
          <a:p>
            <a:r>
              <a:rPr lang="en-US" dirty="0" smtClean="0"/>
              <a:t>Not caused by the Earth’s distance from the sun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Solstices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solstice (June 21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North end of Earth’s axis is tilted towards the sun</a:t>
            </a:r>
          </a:p>
          <a:p>
            <a:pPr lvl="1"/>
            <a:r>
              <a:rPr lang="en-US" dirty="0" smtClean="0"/>
              <a:t>Summer in the Northern Hemisphere</a:t>
            </a:r>
          </a:p>
          <a:p>
            <a:pPr lvl="1"/>
            <a:r>
              <a:rPr lang="en-US" dirty="0" smtClean="0"/>
              <a:t>More hours of daylight</a:t>
            </a:r>
          </a:p>
          <a:p>
            <a:r>
              <a:rPr lang="en-US" dirty="0" smtClean="0"/>
              <a:t>December solstice (December 21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South end of Earth’s axis is tilted towards the sun</a:t>
            </a:r>
          </a:p>
          <a:p>
            <a:pPr lvl="1"/>
            <a:r>
              <a:rPr lang="en-US" dirty="0" smtClean="0"/>
              <a:t>Winter in the Northern Hemisphere</a:t>
            </a:r>
          </a:p>
          <a:p>
            <a:pPr lvl="1"/>
            <a:r>
              <a:rPr lang="en-US" dirty="0" smtClean="0"/>
              <a:t>Fewer hours of daylight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Equinoxes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“equal night”</a:t>
            </a:r>
          </a:p>
          <a:p>
            <a:r>
              <a:rPr lang="en-US" dirty="0" smtClean="0"/>
              <a:t>Day and night are both 12 hours long</a:t>
            </a:r>
          </a:p>
          <a:p>
            <a:r>
              <a:rPr lang="en-US" dirty="0" smtClean="0"/>
              <a:t>Neither end of Earth’s axis is tilted toward the sun</a:t>
            </a:r>
          </a:p>
          <a:p>
            <a:r>
              <a:rPr lang="en-US" dirty="0" smtClean="0"/>
              <a:t>March 21</a:t>
            </a:r>
            <a:r>
              <a:rPr lang="en-US" baseline="30000" dirty="0" smtClean="0"/>
              <a:t>st</a:t>
            </a:r>
            <a:r>
              <a:rPr lang="en-US" dirty="0" smtClean="0"/>
              <a:t>= vernal (spring) equinox</a:t>
            </a:r>
          </a:p>
          <a:p>
            <a:r>
              <a:rPr lang="en-US" dirty="0" smtClean="0"/>
              <a:t>September 22</a:t>
            </a:r>
            <a:r>
              <a:rPr lang="en-US" baseline="30000" dirty="0" smtClean="0"/>
              <a:t>nd</a:t>
            </a:r>
            <a:r>
              <a:rPr lang="en-US" dirty="0" smtClean="0"/>
              <a:t>= autumnal (fall) equinox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eas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8913769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194</TotalTime>
  <Words>234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Earth in Space</vt:lpstr>
      <vt:lpstr>How Earth Moves</vt:lpstr>
      <vt:lpstr>Rotation</vt:lpstr>
      <vt:lpstr>Revolution</vt:lpstr>
      <vt:lpstr>What causes day and night</vt:lpstr>
      <vt:lpstr>Seasons</vt:lpstr>
      <vt:lpstr>Solstices</vt:lpstr>
      <vt:lpstr>Equinoxes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in Space</dc:title>
  <dc:creator/>
  <cp:lastModifiedBy>techadmin</cp:lastModifiedBy>
  <cp:revision>25</cp:revision>
  <dcterms:created xsi:type="dcterms:W3CDTF">2006-08-16T00:00:00Z</dcterms:created>
  <dcterms:modified xsi:type="dcterms:W3CDTF">2013-11-04T12:50:00Z</dcterms:modified>
</cp:coreProperties>
</file>