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104" d="100"/>
          <a:sy n="104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Moon%20clips%20and%20movies\A_Closer_Look_at_Space__The_Moon.as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Moon%20clips%20and%20movies\Moon_Phases.as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</a:t>
            </a:r>
            <a:endParaRPr lang="en-US" dirty="0"/>
          </a:p>
        </p:txBody>
      </p:sp>
      <p:pic>
        <p:nvPicPr>
          <p:cNvPr id="9" name="Content Placeholder 8" descr="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019" y="1653381"/>
            <a:ext cx="4472782" cy="44727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Waxing Crescent</a:t>
            </a:r>
            <a:endParaRPr lang="en-US" dirty="0"/>
          </a:p>
        </p:txBody>
      </p:sp>
      <p:pic>
        <p:nvPicPr>
          <p:cNvPr id="4" name="Content Placeholder 3" descr="waxing_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3500" y="2275681"/>
            <a:ext cx="3175000" cy="317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Waxing Gibbous</a:t>
            </a:r>
            <a:endParaRPr lang="en-US" dirty="0"/>
          </a:p>
        </p:txBody>
      </p:sp>
      <p:pic>
        <p:nvPicPr>
          <p:cNvPr id="4" name="Content Placeholder 3" descr="moon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05000"/>
            <a:ext cx="39624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Waning Crescent</a:t>
            </a:r>
            <a:endParaRPr lang="en-US" dirty="0"/>
          </a:p>
        </p:txBody>
      </p:sp>
      <p:pic>
        <p:nvPicPr>
          <p:cNvPr id="4" name="Content Placeholder 3" descr="waning_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3500" y="2275681"/>
            <a:ext cx="3175000" cy="317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Quarter</a:t>
            </a:r>
            <a:endParaRPr lang="en-US" dirty="0"/>
          </a:p>
        </p:txBody>
      </p:sp>
      <p:pic>
        <p:nvPicPr>
          <p:cNvPr id="4" name="Content Placeholder 3" descr="moon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286000"/>
            <a:ext cx="3133725" cy="31337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Waning Gibbous</a:t>
            </a:r>
            <a:endParaRPr lang="en-US" dirty="0"/>
          </a:p>
        </p:txBody>
      </p:sp>
      <p:pic>
        <p:nvPicPr>
          <p:cNvPr id="4" name="Content Placeholder 3" descr="moon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2590800" y="2057400"/>
            <a:ext cx="3352800" cy="3352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</a:t>
            </a:r>
            <a:endParaRPr lang="en-US" dirty="0"/>
          </a:p>
        </p:txBody>
      </p:sp>
      <p:pic>
        <p:nvPicPr>
          <p:cNvPr id="4" name="Content Placeholder 3" descr="moon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2743200" y="1752600"/>
            <a:ext cx="3286125" cy="3286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Moons Surface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seen up close with a telescope by Galileo in 1609</a:t>
            </a:r>
          </a:p>
          <a:p>
            <a:r>
              <a:rPr lang="en-US" dirty="0" smtClean="0"/>
              <a:t>Covered with craters, mountains, and </a:t>
            </a:r>
            <a:r>
              <a:rPr lang="en-US" dirty="0" err="1" smtClean="0"/>
              <a:t>maria</a:t>
            </a:r>
            <a:endParaRPr lang="en-US" dirty="0" smtClean="0"/>
          </a:p>
          <a:p>
            <a:r>
              <a:rPr lang="en-US" dirty="0" smtClean="0"/>
              <a:t>Dry and airless (no atmosphere like us)</a:t>
            </a:r>
          </a:p>
          <a:p>
            <a:r>
              <a:rPr lang="en-US" dirty="0" smtClean="0"/>
              <a:t>Temperatures range from -180°C to 130°C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Rotates once on its axis every 27.3 days</a:t>
            </a:r>
          </a:p>
          <a:p>
            <a:r>
              <a:rPr lang="en-US" dirty="0" smtClean="0"/>
              <a:t>Revolves around the Earth once every 27.3 days</a:t>
            </a:r>
          </a:p>
          <a:p>
            <a:r>
              <a:rPr lang="en-US" dirty="0" smtClean="0"/>
              <a:t>Day and a year are the same length of time on the moon!</a:t>
            </a:r>
          </a:p>
          <a:p>
            <a:r>
              <a:rPr lang="en-US" dirty="0" smtClean="0"/>
              <a:t>The same side of the moon always faces Earth</a:t>
            </a:r>
          </a:p>
          <a:p>
            <a:r>
              <a:rPr lang="en-US" dirty="0" smtClean="0"/>
              <a:t>As the moon revolves around the Earth, the relative positions of the Earth, moon, and sun cause the phases of the moon, eclipses, and tides.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_Closer_Look_at_Space__The_Moon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2719388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Moon P</a:t>
            </a:r>
            <a:r>
              <a:rPr lang="en-US" dirty="0" smtClean="0"/>
              <a:t>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shapes of the moon</a:t>
            </a:r>
          </a:p>
          <a:p>
            <a:r>
              <a:rPr lang="en-US" dirty="0" smtClean="0"/>
              <a:t>Determined by how much of the sunlit side of the moon can be seen from Earth.</a:t>
            </a:r>
          </a:p>
          <a:p>
            <a:r>
              <a:rPr lang="en-US" dirty="0" smtClean="0"/>
              <a:t>One side of the moon is always lit up.</a:t>
            </a:r>
          </a:p>
          <a:p>
            <a:r>
              <a:rPr lang="en-US" dirty="0" smtClean="0"/>
              <a:t>8 phases</a:t>
            </a:r>
          </a:p>
          <a:p>
            <a:r>
              <a:rPr lang="en-US" dirty="0" smtClean="0"/>
              <a:t>Takes about one month (29.5 days) to go through all of the phases.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Phase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Illuminated-lit up</a:t>
            </a:r>
          </a:p>
          <a:p>
            <a:r>
              <a:rPr lang="en-US" dirty="0" smtClean="0"/>
              <a:t>Crescent- less than half lit up</a:t>
            </a:r>
          </a:p>
          <a:p>
            <a:r>
              <a:rPr lang="en-US" dirty="0" smtClean="0"/>
              <a:t>Gibbous- more than half lit up</a:t>
            </a:r>
          </a:p>
          <a:p>
            <a:r>
              <a:rPr lang="en-US" dirty="0" smtClean="0"/>
              <a:t>Waning-getting less lit up</a:t>
            </a:r>
          </a:p>
          <a:p>
            <a:r>
              <a:rPr lang="en-US" dirty="0" smtClean="0"/>
              <a:t>Waxing-getting more lit up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Quarter-half lit up on right (1</a:t>
            </a:r>
            <a:r>
              <a:rPr lang="en-US" baseline="30000" dirty="0" smtClean="0"/>
              <a:t>st</a:t>
            </a:r>
            <a:r>
              <a:rPr lang="en-US" dirty="0" smtClean="0"/>
              <a:t> base)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Quarter-half lit up on left (3</a:t>
            </a:r>
            <a:r>
              <a:rPr lang="en-US" baseline="30000" dirty="0" smtClean="0"/>
              <a:t>rd</a:t>
            </a:r>
            <a:r>
              <a:rPr lang="en-US" dirty="0" smtClean="0"/>
              <a:t> base)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oon_Phases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2719388"/>
            <a:ext cx="3352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new_m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762000"/>
            <a:ext cx="4330700" cy="43307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7467600" cy="1143000"/>
          </a:xfrm>
        </p:spPr>
        <p:txBody>
          <a:bodyPr/>
          <a:lstStyle/>
          <a:p>
            <a:r>
              <a:rPr lang="en-US" dirty="0" smtClean="0"/>
              <a:t>New Moon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Moon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moon_sm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905000"/>
            <a:ext cx="3175000" cy="317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1858</TotalTime>
  <Words>224</Words>
  <Application>Microsoft Office PowerPoint</Application>
  <PresentationFormat>On-screen Show (4:3)</PresentationFormat>
  <Paragraphs>34</Paragraphs>
  <Slides>15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The Moon</vt:lpstr>
      <vt:lpstr>Moons Surface</vt:lpstr>
      <vt:lpstr>Moon Motions</vt:lpstr>
      <vt:lpstr>Slide 4</vt:lpstr>
      <vt:lpstr>Moon Phases</vt:lpstr>
      <vt:lpstr>Moon Phase Vocabulary</vt:lpstr>
      <vt:lpstr>Slide 7</vt:lpstr>
      <vt:lpstr>New Moon</vt:lpstr>
      <vt:lpstr>Full Moon </vt:lpstr>
      <vt:lpstr>Waxing Crescent</vt:lpstr>
      <vt:lpstr>Waxing Gibbous</vt:lpstr>
      <vt:lpstr>Waning Crescent</vt:lpstr>
      <vt:lpstr>1st Quarter</vt:lpstr>
      <vt:lpstr>Waning Gibbous</vt:lpstr>
      <vt:lpstr>3rd Quarter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Moon</dc:title>
  <dc:creator/>
  <cp:lastModifiedBy>techadmin</cp:lastModifiedBy>
  <cp:revision>154</cp:revision>
  <dcterms:created xsi:type="dcterms:W3CDTF">2006-08-16T00:00:00Z</dcterms:created>
  <dcterms:modified xsi:type="dcterms:W3CDTF">2012-11-28T17:21:23Z</dcterms:modified>
</cp:coreProperties>
</file>