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Chemical%20Building%20Blocks\Chapter%202\Surface_Tension_in_Space.wm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Chemical%20Building%20Blocks\Chapter%202\Talcum_Powder__Surface_Tension.wm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Chemical%20Building%20Blocks\Chapter%202\Talcum_Powder__Surface_Tension__Explanation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</a:t>
            </a:r>
            <a:r>
              <a:rPr lang="en-US" smtClean="0"/>
              <a:t>of Liquids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Result of an inward pull among the molecules of a liquid that brings the molecules on the surface closer together</a:t>
            </a:r>
          </a:p>
          <a:p>
            <a:r>
              <a:rPr lang="en-US" dirty="0" smtClean="0"/>
              <a:t>Water forms droplets and can bead up on surfaces</a:t>
            </a:r>
          </a:p>
          <a:p>
            <a:r>
              <a:rPr lang="en-US" dirty="0" smtClean="0"/>
              <a:t>Strong attractions between water molecules cause molecules at the surface to be pulled slightly toward the molecules beneath the </a:t>
            </a:r>
            <a:r>
              <a:rPr lang="en-US" dirty="0" smtClean="0"/>
              <a:t>surface</a:t>
            </a:r>
          </a:p>
          <a:p>
            <a:r>
              <a:rPr lang="en-US" dirty="0" smtClean="0"/>
              <a:t>Due to surface tension, the surface of water can </a:t>
            </a:r>
            <a:r>
              <a:rPr lang="en-US" smtClean="0"/>
              <a:t>act like skin</a:t>
            </a:r>
            <a:endParaRPr lang="en-US" dirty="0" smtClean="0"/>
          </a:p>
          <a:p>
            <a:r>
              <a:rPr lang="en-US" dirty="0" smtClean="0"/>
              <a:t>Ex: needle floating on water</a:t>
            </a:r>
          </a:p>
          <a:p>
            <a:r>
              <a:rPr lang="en-US" dirty="0" smtClean="0"/>
              <a:t>Ex: Water strider walking on water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2_surface_tens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3581400"/>
            <a:ext cx="6985000" cy="2971800"/>
          </a:xfrm>
        </p:spPr>
      </p:pic>
      <p:pic>
        <p:nvPicPr>
          <p:cNvPr id="5" name="Picture 4" descr="Water Stri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04800"/>
            <a:ext cx="2983876" cy="2428875"/>
          </a:xfrm>
          <a:prstGeom prst="rect">
            <a:avLst/>
          </a:prstGeom>
        </p:spPr>
      </p:pic>
      <p:pic>
        <p:nvPicPr>
          <p:cNvPr id="6" name="Picture 5" descr="capillary_underfill_surface_tension_flip_chip_flux_pas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533400"/>
            <a:ext cx="28575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urface_Tension_in_Spac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alcum_Powder__Surface_Tension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alcum_Powder__Surface_Tension__Explanation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Viscosity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liquid’s resistance to flow</a:t>
            </a:r>
          </a:p>
          <a:p>
            <a:r>
              <a:rPr lang="en-US" dirty="0" smtClean="0"/>
              <a:t>Depends on size and shape of particles and the attractions between the particles</a:t>
            </a:r>
          </a:p>
          <a:p>
            <a:r>
              <a:rPr lang="en-US" dirty="0" smtClean="0"/>
              <a:t>Liquids with high viscosity flow slowly</a:t>
            </a:r>
          </a:p>
          <a:p>
            <a:pPr lvl="1"/>
            <a:r>
              <a:rPr lang="en-US" dirty="0" smtClean="0"/>
              <a:t>Ex: honey</a:t>
            </a:r>
          </a:p>
          <a:p>
            <a:r>
              <a:rPr lang="en-US" dirty="0" smtClean="0"/>
              <a:t>Liquids with low viscosity flow quickly</a:t>
            </a:r>
          </a:p>
          <a:p>
            <a:pPr lvl="1"/>
            <a:r>
              <a:rPr lang="en-US" dirty="0" smtClean="0"/>
              <a:t>Ex: water, vinegar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viscosity_of_liqui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2234" y="1600200"/>
            <a:ext cx="599953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119</Words>
  <Application>Microsoft Office PowerPoint</Application>
  <PresentationFormat>On-screen Show (4:3)</PresentationFormat>
  <Paragraphs>15</Paragraphs>
  <Slides>8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Properties of Liquids</vt:lpstr>
      <vt:lpstr>Surface Tension</vt:lpstr>
      <vt:lpstr>Slide 3</vt:lpstr>
      <vt:lpstr>Slide 4</vt:lpstr>
      <vt:lpstr>Slide 5</vt:lpstr>
      <vt:lpstr>Slide 6</vt:lpstr>
      <vt:lpstr>Viscosity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Liquids</dc:title>
  <dc:creator/>
  <cp:lastModifiedBy>acollins</cp:lastModifiedBy>
  <cp:revision>16</cp:revision>
  <dcterms:created xsi:type="dcterms:W3CDTF">2006-08-16T00:00:00Z</dcterms:created>
  <dcterms:modified xsi:type="dcterms:W3CDTF">2013-09-30T14:38:29Z</dcterms:modified>
</cp:coreProperties>
</file>