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58" r:id="rId4"/>
    <p:sldId id="279" r:id="rId5"/>
    <p:sldId id="260" r:id="rId6"/>
    <p:sldId id="261" r:id="rId7"/>
    <p:sldId id="262" r:id="rId8"/>
    <p:sldId id="265" r:id="rId9"/>
    <p:sldId id="266" r:id="rId10"/>
    <p:sldId id="267" r:id="rId11"/>
    <p:sldId id="270" r:id="rId12"/>
    <p:sldId id="269" r:id="rId13"/>
    <p:sldId id="268" r:id="rId14"/>
    <p:sldId id="272" r:id="rId15"/>
    <p:sldId id="27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9EF963-CF5F-4ED9-9317-8D46DC7F2B5C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CC7310-1C41-49A5-A3A0-8C4385413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1DC5B-5B81-4430-A65D-2818508453ED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C3149-7B4F-4233-83E3-47E2219BD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Between Liquids and Gases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Condensation</a:t>
            </a:r>
          </a:p>
          <a:p>
            <a:pPr lvl="1"/>
            <a:r>
              <a:rPr lang="en-US" dirty="0" smtClean="0"/>
              <a:t>occurs when particles of a gas lose enough thermal energy to change back into a liquid </a:t>
            </a:r>
          </a:p>
          <a:p>
            <a:pPr>
              <a:buNone/>
            </a:pPr>
            <a:r>
              <a:rPr lang="en-US" b="1" dirty="0" smtClean="0"/>
              <a:t>Vaporization (boiling/evaporation)</a:t>
            </a:r>
          </a:p>
          <a:p>
            <a:pPr lvl="1"/>
            <a:r>
              <a:rPr lang="en-US" dirty="0" smtClean="0"/>
              <a:t>occurs when the particles in a liquid gain enough thermal energy to form a gas.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224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Types of Vaporization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6686" lvl="1" indent="-514350">
              <a:buNone/>
            </a:pPr>
            <a:r>
              <a:rPr lang="en-US" b="1" dirty="0" smtClean="0"/>
              <a:t>Evaporation</a:t>
            </a:r>
          </a:p>
          <a:p>
            <a:pPr marL="916686" lvl="1" indent="-514350"/>
            <a:r>
              <a:rPr lang="en-US" dirty="0" smtClean="0"/>
              <a:t>takes place only on the surface of a liquid</a:t>
            </a:r>
          </a:p>
          <a:p>
            <a:pPr marL="916686" lvl="1" indent="-514350"/>
            <a:r>
              <a:rPr lang="en-US" dirty="0" smtClean="0"/>
              <a:t>Water gains energy from ground, air, or sun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Boiling</a:t>
            </a:r>
          </a:p>
          <a:p>
            <a:pPr lvl="1"/>
            <a:r>
              <a:rPr lang="en-US" dirty="0" smtClean="0"/>
              <a:t>liquid turns to a gas below the surface and at the surface; forms bubbles throughout</a:t>
            </a:r>
          </a:p>
          <a:p>
            <a:pPr lvl="1"/>
            <a:r>
              <a:rPr lang="en-US" dirty="0" smtClean="0"/>
              <a:t>boiling point of water = 100°C (at sea level)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between a solid and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Sublimation</a:t>
            </a:r>
          </a:p>
          <a:p>
            <a:pPr lvl="1"/>
            <a:r>
              <a:rPr lang="en-US" dirty="0" smtClean="0"/>
              <a:t>Particles of a solid gain enough energy to form directly into a gas without forming a liquid first</a:t>
            </a:r>
          </a:p>
          <a:p>
            <a:pPr lvl="1"/>
            <a:r>
              <a:rPr lang="en-US" dirty="0" smtClean="0"/>
              <a:t>Example:  dry ice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146" name="Picture 2" descr="http://www.edupic.net/Images/Science/dry_ice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343400"/>
            <a:ext cx="2832100" cy="1860364"/>
          </a:xfrm>
          <a:prstGeom prst="rect">
            <a:avLst/>
          </a:prstGeom>
          <a:noFill/>
        </p:spPr>
      </p:pic>
      <p:pic>
        <p:nvPicPr>
          <p:cNvPr id="6148" name="Picture 4" descr="http://www.stevespanglerscience.com/img/cache/bcb9b8db117ee64376aedaf7af3595ca/dryice-102207-340x3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10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097475" cy="5715000"/>
          </a:xfrm>
          <a:prstGeom prst="rect">
            <a:avLst/>
          </a:prstGeom>
          <a:noFill/>
          <a:ln w="9525">
            <a:solidFill>
              <a:schemeClr val="bg2">
                <a:lumMod val="9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4343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Water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4114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</a:t>
            </a:r>
            <a:r>
              <a:rPr lang="en-US" dirty="0" smtClean="0">
                <a:solidFill>
                  <a:srgbClr val="0070C0"/>
                </a:solidFill>
              </a:rPr>
              <a:t>Vapor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657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 increased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43600" y="3505200"/>
            <a:ext cx="1636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Temp increased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76400" y="4267200"/>
            <a:ext cx="1697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decreased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43600" y="4343400"/>
            <a:ext cx="1697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decreased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05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Melting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205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Boiling/Evaporating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5638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Condensing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5715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Freezing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1371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Sublimation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3048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Phase Changes</a:t>
            </a:r>
          </a:p>
          <a:p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71600" y="320040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752600" y="4876800"/>
            <a:ext cx="1676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943600" y="3200400"/>
            <a:ext cx="1676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43600" y="4953000"/>
            <a:ext cx="1676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 Diagram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5562600" cy="435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three main states of matter?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</a:t>
            </a:r>
          </a:p>
          <a:p>
            <a:r>
              <a:rPr lang="en-US" dirty="0" smtClean="0"/>
              <a:t>Liquid</a:t>
            </a:r>
          </a:p>
          <a:p>
            <a:r>
              <a:rPr lang="en-US" dirty="0" smtClean="0"/>
              <a:t>Gas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there different states of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Depends on how their particles are arranged and how they move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particles to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Particles move due to kinetic energy</a:t>
            </a:r>
          </a:p>
          <a:p>
            <a:r>
              <a:rPr lang="en-US" dirty="0" smtClean="0"/>
              <a:t>Amount of kinetic energy is measured by temperature</a:t>
            </a:r>
          </a:p>
          <a:p>
            <a:r>
              <a:rPr lang="en-US" dirty="0" smtClean="0"/>
              <a:t>The greater the temperature, the faster the particles</a:t>
            </a:r>
          </a:p>
          <a:p>
            <a:r>
              <a:rPr lang="en-US" dirty="0" smtClean="0"/>
              <a:t>Particles stop moving at absolute zero        (-273.15°C)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Definite shape</a:t>
            </a:r>
          </a:p>
          <a:p>
            <a:r>
              <a:rPr lang="en-US" dirty="0" smtClean="0"/>
              <a:t>Definite volume</a:t>
            </a:r>
          </a:p>
          <a:p>
            <a:r>
              <a:rPr lang="en-US" dirty="0" smtClean="0"/>
              <a:t>Particles packed very close together</a:t>
            </a:r>
          </a:p>
          <a:p>
            <a:r>
              <a:rPr lang="en-US" dirty="0" smtClean="0"/>
              <a:t>Low kinetic energy</a:t>
            </a:r>
          </a:p>
          <a:p>
            <a:r>
              <a:rPr lang="en-US" dirty="0" smtClean="0"/>
              <a:t>Particles vibrate slowly in place</a:t>
            </a:r>
          </a:p>
          <a:p>
            <a:r>
              <a:rPr lang="en-US" dirty="0" smtClean="0"/>
              <a:t>Can be crystalline or amorphous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133600"/>
            <a:ext cx="3352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shape of its own (takes shape of it’s container) </a:t>
            </a:r>
          </a:p>
          <a:p>
            <a:r>
              <a:rPr lang="en-US" dirty="0" smtClean="0"/>
              <a:t>Definite volume</a:t>
            </a:r>
          </a:p>
          <a:p>
            <a:r>
              <a:rPr lang="en-US" dirty="0" smtClean="0"/>
              <a:t>Particles are packed somewhat close but can move freely (fluid) </a:t>
            </a:r>
          </a:p>
          <a:p>
            <a:r>
              <a:rPr lang="en-US" dirty="0" smtClean="0"/>
              <a:t>Moderate kinetic energy</a:t>
            </a:r>
          </a:p>
          <a:p>
            <a:r>
              <a:rPr lang="en-US" dirty="0" smtClean="0"/>
              <a:t>Particles move at a moderate speed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133601"/>
            <a:ext cx="41910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definite shape</a:t>
            </a:r>
          </a:p>
          <a:p>
            <a:r>
              <a:rPr lang="en-US" dirty="0" smtClean="0"/>
              <a:t>Changes volume</a:t>
            </a:r>
          </a:p>
          <a:p>
            <a:r>
              <a:rPr lang="en-US" dirty="0" smtClean="0"/>
              <a:t>Particles are spread apart (Fill all the space available to them)</a:t>
            </a:r>
          </a:p>
          <a:p>
            <a:r>
              <a:rPr lang="en-US" dirty="0" smtClean="0"/>
              <a:t>High kinetic energy</a:t>
            </a:r>
          </a:p>
          <a:p>
            <a:r>
              <a:rPr lang="en-US" dirty="0" smtClean="0"/>
              <a:t>Particles move quickly</a:t>
            </a:r>
          </a:p>
          <a:p>
            <a:r>
              <a:rPr lang="en-US" dirty="0" smtClean="0"/>
              <a:t>Fluid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828800"/>
            <a:ext cx="3276600" cy="35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changes states when energy levels increase or decrease significantly by the addition or removal of heat.  </a:t>
            </a:r>
          </a:p>
          <a:p>
            <a:r>
              <a:rPr lang="en-US" dirty="0" smtClean="0"/>
              <a:t>As temperature increases, energy levels increase.</a:t>
            </a:r>
          </a:p>
          <a:p>
            <a:r>
              <a:rPr lang="en-US" dirty="0" smtClean="0"/>
              <a:t>As temperature decreases, energy levels decrease.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between a Solid and 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Melting</a:t>
            </a:r>
          </a:p>
          <a:p>
            <a:r>
              <a:rPr lang="en-US" dirty="0" smtClean="0"/>
              <a:t>change in state from a solid to a liquid</a:t>
            </a:r>
          </a:p>
          <a:p>
            <a:r>
              <a:rPr lang="en-US" dirty="0" smtClean="0"/>
              <a:t>added thermal energy (heat) makes water molecules vibrate faster causing them to break free from their fixed position. </a:t>
            </a:r>
          </a:p>
          <a:p>
            <a:r>
              <a:rPr lang="en-US" dirty="0" smtClean="0"/>
              <a:t>melting point of water = 0°C</a:t>
            </a:r>
          </a:p>
          <a:p>
            <a:pPr>
              <a:buNone/>
            </a:pPr>
            <a:r>
              <a:rPr lang="en-US" b="1" dirty="0" smtClean="0"/>
              <a:t>Freezing</a:t>
            </a:r>
          </a:p>
          <a:p>
            <a:r>
              <a:rPr lang="en-US" dirty="0" smtClean="0"/>
              <a:t>change in state from a liquid to a solid</a:t>
            </a:r>
          </a:p>
          <a:p>
            <a:r>
              <a:rPr lang="en-US" dirty="0" smtClean="0"/>
              <a:t>Water loses energy to the cold air and moves more slowly until it turns to solid ice</a:t>
            </a:r>
            <a:endParaRPr lang="en-US" dirty="0" smtClean="0"/>
          </a:p>
          <a:p>
            <a:r>
              <a:rPr lang="en-US" dirty="0" smtClean="0"/>
              <a:t>freezing point of water = 0°C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1763</TotalTime>
  <Words>420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States of Matter</vt:lpstr>
      <vt:lpstr>What are the three main states of matter? </vt:lpstr>
      <vt:lpstr>Why are there different states of matter?</vt:lpstr>
      <vt:lpstr>What causes particles to move?</vt:lpstr>
      <vt:lpstr>Solids</vt:lpstr>
      <vt:lpstr>Liquids</vt:lpstr>
      <vt:lpstr>Gases</vt:lpstr>
      <vt:lpstr>Changes of State</vt:lpstr>
      <vt:lpstr>Changes between a Solid and Liquid</vt:lpstr>
      <vt:lpstr>Changes Between Liquids and Gases </vt:lpstr>
      <vt:lpstr>Slide 11</vt:lpstr>
      <vt:lpstr>Two Types of Vaporization</vt:lpstr>
      <vt:lpstr>Changes between a solid and gas</vt:lpstr>
      <vt:lpstr>Slide 14</vt:lpstr>
      <vt:lpstr>Phase Change Diagram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acollins</cp:lastModifiedBy>
  <cp:revision>139</cp:revision>
  <dcterms:created xsi:type="dcterms:W3CDTF">2006-08-16T00:00:00Z</dcterms:created>
  <dcterms:modified xsi:type="dcterms:W3CDTF">2014-10-14T17:50:20Z</dcterms:modified>
</cp:coreProperties>
</file>