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683EB-EDC7-4932-9FB3-6D0F82B5D71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EE2B4-A544-4719-AFCB-EB8EC079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VE8PFYlwS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nps-fsv-01\teacher%20work\acollins\7th%20Grade\Astronomy\Eclipses\Eclipses\Solar_Eclipses%20clip.as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nps-fsv-01\teacher%20work\acollins\7th%20Grade\Astronomy\Eclipses\Eclipses\Lunar%20eclipse.a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when the moon’s shadow hits Earth or Earth’s shadow hits the moon.</a:t>
            </a:r>
          </a:p>
          <a:p>
            <a:r>
              <a:rPr lang="en-US" dirty="0" smtClean="0"/>
              <a:t>Only occurs when the Earth, moon, and sun are lined up exactly.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vs. Partial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Eclipses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Partial Eclipses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438401"/>
            <a:ext cx="4040188" cy="1371600"/>
          </a:xfrm>
        </p:spPr>
        <p:txBody>
          <a:bodyPr/>
          <a:lstStyle/>
          <a:p>
            <a:r>
              <a:rPr lang="en-US" dirty="0" smtClean="0"/>
              <a:t>The moon or Earth’s </a:t>
            </a:r>
            <a:r>
              <a:rPr lang="en-US" u="sng" dirty="0" smtClean="0"/>
              <a:t>umbra</a:t>
            </a:r>
            <a:r>
              <a:rPr lang="en-US" dirty="0" smtClean="0"/>
              <a:t> </a:t>
            </a:r>
            <a:r>
              <a:rPr lang="en-US" i="1" dirty="0" smtClean="0"/>
              <a:t>completely</a:t>
            </a:r>
            <a:r>
              <a:rPr lang="en-US" dirty="0" smtClean="0"/>
              <a:t> blocks out sunlight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041775" cy="1371600"/>
          </a:xfrm>
        </p:spPr>
        <p:txBody>
          <a:bodyPr/>
          <a:lstStyle/>
          <a:p>
            <a:r>
              <a:rPr lang="en-US" dirty="0" smtClean="0"/>
              <a:t>The moon or Earth’s </a:t>
            </a:r>
            <a:r>
              <a:rPr lang="en-US" u="sng" dirty="0" smtClean="0"/>
              <a:t>penumbra</a:t>
            </a:r>
            <a:r>
              <a:rPr lang="en-US" dirty="0" smtClean="0"/>
              <a:t> blocks </a:t>
            </a:r>
            <a:r>
              <a:rPr lang="en-US" i="1" dirty="0" smtClean="0"/>
              <a:t>some</a:t>
            </a:r>
            <a:r>
              <a:rPr lang="en-US" dirty="0" smtClean="0"/>
              <a:t> sunlight</a:t>
            </a:r>
            <a:endParaRPr lang="en-US" dirty="0"/>
          </a:p>
        </p:txBody>
      </p:sp>
      <p:pic>
        <p:nvPicPr>
          <p:cNvPr id="9" name="Picture 8" descr="May20_Eclipse_series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47763"/>
            <a:ext cx="9144000" cy="2910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https://youtu.be/rVE8PFYlwSM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467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Occurs when moon passes directly between the Earth and the sun.</a:t>
            </a:r>
          </a:p>
          <a:p>
            <a:r>
              <a:rPr lang="en-US" dirty="0" smtClean="0"/>
              <a:t>Occurs during a new moon</a:t>
            </a:r>
          </a:p>
          <a:p>
            <a:r>
              <a:rPr lang="en-US" dirty="0" smtClean="0"/>
              <a:t>Turns as dark as night; can see stars</a:t>
            </a:r>
          </a:p>
          <a:p>
            <a:r>
              <a:rPr lang="en-US" dirty="0" smtClean="0"/>
              <a:t>Dangerous to look at</a:t>
            </a:r>
          </a:p>
          <a:p>
            <a:r>
              <a:rPr lang="en-US" dirty="0" smtClean="0"/>
              <a:t>Only can be seen from a small area on Earth</a:t>
            </a:r>
          </a:p>
          <a:p>
            <a:r>
              <a:rPr lang="en-US" dirty="0" smtClean="0"/>
              <a:t>Total solar eclipse last a few minutes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334459" cy="496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solar eclipse looks from Earth</a:t>
            </a:r>
            <a:endParaRPr lang="en-US" dirty="0"/>
          </a:p>
        </p:txBody>
      </p:sp>
      <p:pic>
        <p:nvPicPr>
          <p:cNvPr id="4" name="Content Placeholder 3" descr="solar eclips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7875" y="2477294"/>
            <a:ext cx="4286250" cy="2771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Eclipses</a:t>
            </a:r>
            <a:endParaRPr lang="en-US" dirty="0"/>
          </a:p>
        </p:txBody>
      </p:sp>
      <p:pic>
        <p:nvPicPr>
          <p:cNvPr id="5" name="Solar_Eclipses clip.asx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4600" y="1905000"/>
            <a:ext cx="4988983" cy="3741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Lunar Eclipse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Earth is directly between the moon and the sun</a:t>
            </a:r>
          </a:p>
          <a:p>
            <a:r>
              <a:rPr lang="en-US" dirty="0" smtClean="0"/>
              <a:t>Occurs during a full moon</a:t>
            </a:r>
          </a:p>
          <a:p>
            <a:r>
              <a:rPr lang="en-US" dirty="0" smtClean="0"/>
              <a:t>More likely to be seen</a:t>
            </a:r>
          </a:p>
          <a:p>
            <a:r>
              <a:rPr lang="en-US" dirty="0" smtClean="0"/>
              <a:t>Total lunar eclipse lasts 2-3 hours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Eclipse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926932" cy="456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lunar eclipse looks from Earth</a:t>
            </a:r>
            <a:endParaRPr lang="en-US" dirty="0"/>
          </a:p>
        </p:txBody>
      </p:sp>
      <p:pic>
        <p:nvPicPr>
          <p:cNvPr id="4" name="Content Placeholder 3" descr="lunar-eclip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034" y="1600200"/>
            <a:ext cx="566793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Lunar eclipse.asx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1828800"/>
            <a:ext cx="51816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661</TotalTime>
  <Words>156</Words>
  <Application>Microsoft Office PowerPoint</Application>
  <PresentationFormat>On-screen Show (4:3)</PresentationFormat>
  <Paragraphs>26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Eclipses</vt:lpstr>
      <vt:lpstr>Solar Eclipse</vt:lpstr>
      <vt:lpstr>Solar Eclipses</vt:lpstr>
      <vt:lpstr>How a solar eclipse looks from Earth</vt:lpstr>
      <vt:lpstr>Solar Eclipses</vt:lpstr>
      <vt:lpstr>Lunar Eclipse</vt:lpstr>
      <vt:lpstr>Lunar Eclipse</vt:lpstr>
      <vt:lpstr>How a lunar eclipse looks from Earth</vt:lpstr>
      <vt:lpstr>Slide 9</vt:lpstr>
      <vt:lpstr>Total vs. Partial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Eclipses</dc:title>
  <dc:creator/>
  <cp:lastModifiedBy>acollins</cp:lastModifiedBy>
  <cp:revision>52</cp:revision>
  <dcterms:created xsi:type="dcterms:W3CDTF">2006-08-16T00:00:00Z</dcterms:created>
  <dcterms:modified xsi:type="dcterms:W3CDTF">2016-01-11T14:17:34Z</dcterms:modified>
</cp:coreProperties>
</file>