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Astronomy\Tides\The_Moon_and_Tides.as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rise and fall of ocean water every 12.5 hours.</a:t>
            </a:r>
          </a:p>
          <a:p>
            <a:r>
              <a:rPr lang="en-US" dirty="0" smtClean="0"/>
              <a:t>Caused </a:t>
            </a:r>
            <a:r>
              <a:rPr lang="en-US" dirty="0" smtClean="0"/>
              <a:t>by differences in how much the moon’s gravity pulls on different parts of the Earth.</a:t>
            </a:r>
          </a:p>
          <a:p>
            <a:r>
              <a:rPr lang="en-US" dirty="0" smtClean="0"/>
              <a:t>Each location on Earth has 2 high tides and 2 low tides every 25 hours or so.</a:t>
            </a:r>
          </a:p>
          <a:p>
            <a:r>
              <a:rPr lang="en-US" dirty="0" smtClean="0"/>
              <a:t>As </a:t>
            </a:r>
            <a:r>
              <a:rPr lang="en-US" dirty="0" smtClean="0"/>
              <a:t>the Earth rotates, one high tide stays on the side of Earth facing the moon and one stays on the opposite side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231353" cy="442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_Moon_and_Tide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2719388"/>
            <a:ext cx="3352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-Tide-Anim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371600"/>
            <a:ext cx="7422885" cy="44537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Spring Tides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800600" y="228600"/>
            <a:ext cx="4041775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Neap Tides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1371600"/>
            <a:ext cx="4040188" cy="5257800"/>
          </a:xfrm>
        </p:spPr>
        <p:txBody>
          <a:bodyPr/>
          <a:lstStyle/>
          <a:p>
            <a:r>
              <a:rPr lang="en-US" dirty="0" smtClean="0"/>
              <a:t>Occurs 2x per month (new and full moon phases)</a:t>
            </a:r>
          </a:p>
          <a:p>
            <a:r>
              <a:rPr lang="en-US" dirty="0" smtClean="0"/>
              <a:t>Occurs when the Earth, moon, and sun line up</a:t>
            </a:r>
          </a:p>
          <a:p>
            <a:r>
              <a:rPr lang="en-US" dirty="0" smtClean="0"/>
              <a:t>Greatest difference </a:t>
            </a:r>
            <a:r>
              <a:rPr lang="en-US" dirty="0" smtClean="0"/>
              <a:t>between </a:t>
            </a:r>
            <a:r>
              <a:rPr lang="en-US" dirty="0" smtClean="0"/>
              <a:t>consecutive high and </a:t>
            </a:r>
            <a:r>
              <a:rPr lang="en-US" dirty="0" smtClean="0"/>
              <a:t>low tides </a:t>
            </a:r>
            <a:r>
              <a:rPr lang="en-US" dirty="0" smtClean="0"/>
              <a:t>(really </a:t>
            </a:r>
            <a:r>
              <a:rPr lang="en-US" dirty="0" smtClean="0"/>
              <a:t>high </a:t>
            </a:r>
            <a:r>
              <a:rPr lang="en-US" dirty="0" err="1" smtClean="0"/>
              <a:t>high</a:t>
            </a:r>
            <a:r>
              <a:rPr lang="en-US" dirty="0" smtClean="0"/>
              <a:t> tides and really low </a:t>
            </a:r>
            <a:r>
              <a:rPr lang="en-US" dirty="0" err="1" smtClean="0"/>
              <a:t>low</a:t>
            </a:r>
            <a:r>
              <a:rPr lang="en-US" smtClean="0"/>
              <a:t> </a:t>
            </a:r>
            <a:r>
              <a:rPr lang="en-US" smtClean="0"/>
              <a:t>tides)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5257800"/>
          </a:xfrm>
        </p:spPr>
        <p:txBody>
          <a:bodyPr/>
          <a:lstStyle/>
          <a:p>
            <a:r>
              <a:rPr lang="en-US" dirty="0" smtClean="0"/>
              <a:t>Occurs 2x per month (1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quarter phases)</a:t>
            </a:r>
          </a:p>
          <a:p>
            <a:r>
              <a:rPr lang="en-US" dirty="0" smtClean="0"/>
              <a:t>Occurs when the Earth and sun line up  at a right angle to the moon.</a:t>
            </a:r>
          </a:p>
          <a:p>
            <a:r>
              <a:rPr lang="en-US" dirty="0" smtClean="0"/>
              <a:t>Least </a:t>
            </a:r>
            <a:r>
              <a:rPr lang="en-US" dirty="0" smtClean="0"/>
              <a:t>difference </a:t>
            </a:r>
            <a:r>
              <a:rPr lang="en-US" dirty="0" smtClean="0"/>
              <a:t>between high and low tides</a:t>
            </a:r>
          </a:p>
        </p:txBody>
      </p:sp>
      <p:pic>
        <p:nvPicPr>
          <p:cNvPr id="9" name="Picture 8" descr="sp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257800"/>
            <a:ext cx="3505200" cy="1108621"/>
          </a:xfrm>
          <a:prstGeom prst="rect">
            <a:avLst/>
          </a:prstGeom>
        </p:spPr>
      </p:pic>
      <p:pic>
        <p:nvPicPr>
          <p:cNvPr id="10" name="Picture 9" descr="ne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599" y="4953000"/>
            <a:ext cx="3098797" cy="1628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154</Words>
  <Application>Microsoft Office PowerPoint</Application>
  <PresentationFormat>On-screen Show (4:3)</PresentationFormat>
  <Paragraphs>13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is a tide?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tide?</dc:title>
  <dc:creator/>
  <cp:lastModifiedBy>acollins</cp:lastModifiedBy>
  <cp:revision>8</cp:revision>
  <dcterms:created xsi:type="dcterms:W3CDTF">2006-08-16T00:00:00Z</dcterms:created>
  <dcterms:modified xsi:type="dcterms:W3CDTF">2013-12-05T18:28:56Z</dcterms:modified>
</cp:coreProperties>
</file>