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683EB-EDC7-4932-9FB3-6D0F82B5D717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EE2B4-A544-4719-AFCB-EB8EC079A7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s1\teacherfolder\akent\Phases,%20eclipses,%20and%20tides\Eclipses\Solar_Eclipses%20clip.as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s1\teacherfolder\akent\Phases,%20eclipses,%20and%20tides\Eclipses\Lunar%20eclipse.a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when the moon’s shadow hits Earth or Earth’s shadow hits the moon.</a:t>
            </a:r>
          </a:p>
          <a:p>
            <a:r>
              <a:rPr lang="en-US" dirty="0" smtClean="0"/>
              <a:t>Only occurs when the Earth, moon, and sun are lined up exactly.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vs. Partial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Eclipses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Partial Eclipses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The moon or Earth’s </a:t>
            </a:r>
            <a:r>
              <a:rPr lang="en-US" u="sng" dirty="0" smtClean="0"/>
              <a:t>umbra</a:t>
            </a:r>
            <a:r>
              <a:rPr lang="en-US" dirty="0" smtClean="0"/>
              <a:t> </a:t>
            </a:r>
            <a:r>
              <a:rPr lang="en-US" i="1" dirty="0" smtClean="0"/>
              <a:t>completely</a:t>
            </a:r>
            <a:r>
              <a:rPr lang="en-US" dirty="0" smtClean="0"/>
              <a:t> blocks out sunlight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moon or Earth’s </a:t>
            </a:r>
            <a:r>
              <a:rPr lang="en-US" u="sng" dirty="0" smtClean="0"/>
              <a:t>penumbra</a:t>
            </a:r>
            <a:r>
              <a:rPr lang="en-US" dirty="0" smtClean="0"/>
              <a:t> blocks </a:t>
            </a:r>
            <a:r>
              <a:rPr lang="en-US" i="1" dirty="0" smtClean="0"/>
              <a:t>some</a:t>
            </a:r>
            <a:r>
              <a:rPr lang="en-US" dirty="0" smtClean="0"/>
              <a:t> sunlight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467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Occurs when moon passes directly between the Earth and the sun.</a:t>
            </a:r>
          </a:p>
          <a:p>
            <a:r>
              <a:rPr lang="en-US" dirty="0" smtClean="0"/>
              <a:t>Occurs during a new moon</a:t>
            </a:r>
          </a:p>
          <a:p>
            <a:r>
              <a:rPr lang="en-US" dirty="0" smtClean="0"/>
              <a:t>Dangerous to look at</a:t>
            </a:r>
          </a:p>
          <a:p>
            <a:r>
              <a:rPr lang="en-US" dirty="0" smtClean="0"/>
              <a:t>Only can be seen from a small area on </a:t>
            </a:r>
            <a:r>
              <a:rPr lang="en-US" dirty="0" smtClean="0"/>
              <a:t>Earth</a:t>
            </a:r>
          </a:p>
          <a:p>
            <a:r>
              <a:rPr lang="en-US" dirty="0" smtClean="0"/>
              <a:t>Total solar eclipse last a few minutes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7334459" cy="496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solar eclipse looks from Earth</a:t>
            </a:r>
            <a:endParaRPr lang="en-US" dirty="0"/>
          </a:p>
        </p:txBody>
      </p:sp>
      <p:pic>
        <p:nvPicPr>
          <p:cNvPr id="4" name="Content Placeholder 3" descr="solar eclipse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47875" y="2477294"/>
            <a:ext cx="4286250" cy="27717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Eclipses</a:t>
            </a:r>
            <a:endParaRPr lang="en-US" dirty="0"/>
          </a:p>
        </p:txBody>
      </p:sp>
      <p:pic>
        <p:nvPicPr>
          <p:cNvPr id="6" name="Solar_Eclipses clip.asx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2057400"/>
            <a:ext cx="4845050" cy="3633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Lunar Eclipse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Occurs when Earth is directly between the moon and the sun</a:t>
            </a:r>
          </a:p>
          <a:p>
            <a:r>
              <a:rPr lang="en-US" dirty="0" smtClean="0"/>
              <a:t>Occurs during a full moon</a:t>
            </a:r>
          </a:p>
          <a:p>
            <a:r>
              <a:rPr lang="en-US" dirty="0" smtClean="0"/>
              <a:t>More likely to be </a:t>
            </a:r>
            <a:r>
              <a:rPr lang="en-US" dirty="0" smtClean="0"/>
              <a:t>seen</a:t>
            </a:r>
          </a:p>
          <a:p>
            <a:r>
              <a:rPr lang="en-US" dirty="0" smtClean="0"/>
              <a:t>Total lunar eclipse lasts 2-3 hours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926932" cy="456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lunar eclipse looks from Earth</a:t>
            </a:r>
            <a:endParaRPr lang="en-US" dirty="0"/>
          </a:p>
        </p:txBody>
      </p:sp>
      <p:pic>
        <p:nvPicPr>
          <p:cNvPr id="4" name="Content Placeholder 3" descr="lunar-eclip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034" y="1600200"/>
            <a:ext cx="5667931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Lunar eclipse.asx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19200" y="1371600"/>
            <a:ext cx="6165850" cy="4624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216</TotalTime>
  <Words>144</Words>
  <Application>Microsoft Office PowerPoint</Application>
  <PresentationFormat>On-screen Show (4:3)</PresentationFormat>
  <Paragraphs>24</Paragraphs>
  <Slides>10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Eclipses</vt:lpstr>
      <vt:lpstr>Solar Eclipse</vt:lpstr>
      <vt:lpstr>Solar Eclipses</vt:lpstr>
      <vt:lpstr>How a solar eclipse looks from Earth</vt:lpstr>
      <vt:lpstr>Solar Eclipses</vt:lpstr>
      <vt:lpstr>Lunar Eclipse</vt:lpstr>
      <vt:lpstr>Lunar Eclipse</vt:lpstr>
      <vt:lpstr>How a lunar eclipse looks from Earth</vt:lpstr>
      <vt:lpstr>Slide 9</vt:lpstr>
      <vt:lpstr>Total vs. Partial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Eclipses</dc:title>
  <dc:creator/>
  <cp:lastModifiedBy>acollins</cp:lastModifiedBy>
  <cp:revision>13</cp:revision>
  <dcterms:created xsi:type="dcterms:W3CDTF">2006-08-16T00:00:00Z</dcterms:created>
  <dcterms:modified xsi:type="dcterms:W3CDTF">2013-12-02T19:03:28Z</dcterms:modified>
</cp:coreProperties>
</file>