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39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77FA5-4931-4188-876C-E8E4A0C552E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09C3A-0E17-4973-A98A-D350655815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Chicken pox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09C3A-0E17-4973-A98A-D350655815F6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kidshealth.org/PageManager.jsp?lic=1&amp;article_set=59296&amp;cat_id=2060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hschool.com/webcodes10/index.cfm?wcprefix=cep&amp;wcsuffix=4052&amp;area=view&amp;x=8&amp;y=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Immune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Preventing Infectious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Immunity</a:t>
            </a:r>
          </a:p>
          <a:p>
            <a:r>
              <a:rPr lang="en-US" dirty="0" smtClean="0"/>
              <a:t>Passive Immunity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Active Immunity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Immune Response- T-cells and B-cells “remember” the pathogen and start to fight it off immediately</a:t>
            </a:r>
          </a:p>
          <a:p>
            <a:r>
              <a:rPr lang="en-US" dirty="0" smtClean="0"/>
              <a:t>Vaccinations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8926512" cy="446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Antibodies </a:t>
            </a:r>
            <a:r>
              <a:rPr lang="en-US" smtClean="0"/>
              <a:t>given from </a:t>
            </a:r>
            <a:r>
              <a:rPr lang="en-US" dirty="0" smtClean="0"/>
              <a:t>mother to baby.</a:t>
            </a:r>
          </a:p>
          <a:p>
            <a:r>
              <a:rPr lang="en-US" dirty="0" smtClean="0"/>
              <a:t>Only last a few months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Treating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Antibiotics- bacterial infections</a:t>
            </a:r>
          </a:p>
          <a:p>
            <a:r>
              <a:rPr lang="en-US" dirty="0" smtClean="0"/>
              <a:t>Medications for symptoms</a:t>
            </a:r>
          </a:p>
          <a:p>
            <a:r>
              <a:rPr lang="en-US" dirty="0" smtClean="0"/>
              <a:t>Rest</a:t>
            </a:r>
          </a:p>
          <a:p>
            <a:r>
              <a:rPr lang="en-US" dirty="0" smtClean="0"/>
              <a:t>Fluids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http://kidshealth.org/PageManager.jsp?lic=1&amp;article_set=59296&amp;cat_id=20607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protect the body from infection or disease</a:t>
            </a:r>
          </a:p>
          <a:p>
            <a:r>
              <a:rPr lang="en-US" dirty="0" smtClean="0"/>
              <a:t>Can be infectious or noninfectious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Infectious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Disease caused by pathogens (bacteria, viruses, fungi, </a:t>
            </a:r>
            <a:r>
              <a:rPr lang="en-US" dirty="0" err="1" smtClean="0"/>
              <a:t>protists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pathogens are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Infected people</a:t>
            </a:r>
          </a:p>
          <a:p>
            <a:r>
              <a:rPr lang="en-US" dirty="0" smtClean="0"/>
              <a:t>Soil, food, and water</a:t>
            </a:r>
          </a:p>
          <a:p>
            <a:r>
              <a:rPr lang="en-US" dirty="0" smtClean="0"/>
              <a:t>Contaminated objects</a:t>
            </a:r>
          </a:p>
          <a:p>
            <a:r>
              <a:rPr lang="en-US" dirty="0" smtClean="0"/>
              <a:t>Infected animals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Lines of Defense Against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Barriers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Inflammatory 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Immune 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Barriers against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Skin</a:t>
            </a:r>
          </a:p>
          <a:p>
            <a:r>
              <a:rPr lang="en-US" dirty="0" smtClean="0"/>
              <a:t>Breathing Passages</a:t>
            </a:r>
          </a:p>
          <a:p>
            <a:r>
              <a:rPr lang="en-US" dirty="0" smtClean="0"/>
              <a:t>Mouth</a:t>
            </a:r>
          </a:p>
          <a:p>
            <a:r>
              <a:rPr lang="en-US" dirty="0" smtClean="0"/>
              <a:t>Stomach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Swelling- Blood rushes to infected area; fluid and white blood cells leak from blood vessels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Fever- high temperatures kill pathogens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352800" cy="4525963"/>
          </a:xfrm>
        </p:spPr>
        <p:txBody>
          <a:bodyPr/>
          <a:lstStyle/>
          <a:p>
            <a:r>
              <a:rPr lang="en-US" dirty="0" smtClean="0"/>
              <a:t>T-cells and B-cells work together to fight off infection.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79829"/>
            <a:ext cx="4038600" cy="527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http://phschool.com/webcodes10/index.cfm?wcprefix=cep&amp;wcsuffix=4052&amp;area=view&amp;x=8&amp;y=22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499</TotalTime>
  <Words>160</Words>
  <Application>Microsoft Office PowerPoint</Application>
  <PresentationFormat>On-screen Show (4:3)</PresentationFormat>
  <Paragraphs>43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The Immune System</vt:lpstr>
      <vt:lpstr>Function</vt:lpstr>
      <vt:lpstr>Infectious Disease</vt:lpstr>
      <vt:lpstr>How pathogens are spread</vt:lpstr>
      <vt:lpstr>Lines of Defense Against Pathogens</vt:lpstr>
      <vt:lpstr>Barriers against pathogens</vt:lpstr>
      <vt:lpstr>Inflammatory Response</vt:lpstr>
      <vt:lpstr>Immune response</vt:lpstr>
      <vt:lpstr>Slide 9</vt:lpstr>
      <vt:lpstr>Preventing Infectious Disease</vt:lpstr>
      <vt:lpstr> Active Immunity </vt:lpstr>
      <vt:lpstr>Slide 12</vt:lpstr>
      <vt:lpstr>Passive immunity</vt:lpstr>
      <vt:lpstr>Treating Infections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Immune System</dc:title>
  <dc:creator/>
  <cp:lastModifiedBy>acollins</cp:lastModifiedBy>
  <cp:revision>33</cp:revision>
  <dcterms:created xsi:type="dcterms:W3CDTF">2006-08-16T00:00:00Z</dcterms:created>
  <dcterms:modified xsi:type="dcterms:W3CDTF">2015-06-09T16:07:25Z</dcterms:modified>
</cp:coreProperties>
</file>