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69" r:id="rId5"/>
    <p:sldId id="267" r:id="rId6"/>
    <p:sldId id="270" r:id="rId7"/>
    <p:sldId id="263" r:id="rId8"/>
    <p:sldId id="268" r:id="rId9"/>
    <p:sldId id="266" r:id="rId10"/>
    <p:sldId id="265" r:id="rId11"/>
    <p:sldId id="259" r:id="rId12"/>
    <p:sldId id="260" r:id="rId13"/>
    <p:sldId id="261" r:id="rId14"/>
    <p:sldId id="262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7A086-42CF-4FDC-8FA2-063274024D0B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BF9DE-646C-41F2-8FB2-E9D1DBAE1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IbfYsQfNW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Solar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Holes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with gravity so strong that nothing, not even light, can escape.</a:t>
            </a:r>
          </a:p>
          <a:p>
            <a:r>
              <a:rPr lang="en-US" dirty="0" smtClean="0"/>
              <a:t>Form when massive stars die</a:t>
            </a:r>
          </a:p>
          <a:p>
            <a:r>
              <a:rPr lang="en-US" dirty="0" smtClean="0"/>
              <a:t>Cannot be directly observed</a:t>
            </a:r>
          </a:p>
          <a:p>
            <a:r>
              <a:rPr lang="en-US" dirty="0" smtClean="0"/>
              <a:t>Can observe gases near the black hole being pulled so strongly that they revolve very quickly and heat up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Galaxies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of stars held together by gravity</a:t>
            </a:r>
          </a:p>
          <a:p>
            <a:r>
              <a:rPr lang="en-US" dirty="0" smtClean="0"/>
              <a:t>Billions of galaxies in the universe</a:t>
            </a:r>
          </a:p>
          <a:p>
            <a:r>
              <a:rPr lang="en-US" dirty="0" smtClean="0"/>
              <a:t>Stars we see in the sky can be part of other galaxies</a:t>
            </a:r>
          </a:p>
          <a:p>
            <a:r>
              <a:rPr lang="en-US" dirty="0" smtClean="0"/>
              <a:t>Earth is part of the Milky Way Galaxy</a:t>
            </a:r>
          </a:p>
          <a:p>
            <a:r>
              <a:rPr lang="en-US" dirty="0" smtClean="0"/>
              <a:t>Andromeda is the furthest galaxy we can see with the human eye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53400" cy="1162050"/>
          </a:xfrm>
        </p:spPr>
        <p:txBody>
          <a:bodyPr>
            <a:normAutofit/>
          </a:bodyPr>
          <a:lstStyle/>
          <a:p>
            <a:pPr algn="ctr"/>
            <a:r>
              <a:rPr lang="en-US" sz="4400" b="0" dirty="0" smtClean="0"/>
              <a:t>Types of Galaxies</a:t>
            </a:r>
            <a:endParaRPr lang="en-US" sz="4400" b="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575050" y="2438400"/>
            <a:ext cx="5111750" cy="3687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Spiral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Elliptical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Irregular</a:t>
            </a:r>
            <a:endParaRPr lang="en-US" sz="4000" dirty="0"/>
          </a:p>
        </p:txBody>
      </p:sp>
      <p:pic>
        <p:nvPicPr>
          <p:cNvPr id="4" name="Picture 3" descr="spir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600200"/>
            <a:ext cx="1981200" cy="1996678"/>
          </a:xfrm>
          <a:prstGeom prst="rect">
            <a:avLst/>
          </a:prstGeom>
        </p:spPr>
      </p:pic>
      <p:pic>
        <p:nvPicPr>
          <p:cNvPr id="5" name="Picture 4" descr="eliptic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4114800"/>
            <a:ext cx="2977213" cy="1981200"/>
          </a:xfrm>
          <a:prstGeom prst="rect">
            <a:avLst/>
          </a:prstGeom>
        </p:spPr>
      </p:pic>
      <p:pic>
        <p:nvPicPr>
          <p:cNvPr id="6" name="Picture 5" descr="irregul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1676400"/>
            <a:ext cx="2771282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Milky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Spiral Galaxy</a:t>
            </a:r>
          </a:p>
          <a:p>
            <a:r>
              <a:rPr lang="en-US" dirty="0" smtClean="0"/>
              <a:t>The center of our galaxy is 25,000 light years away</a:t>
            </a:r>
          </a:p>
          <a:p>
            <a:endParaRPr lang="en-US" dirty="0"/>
          </a:p>
        </p:txBody>
      </p:sp>
      <p:pic>
        <p:nvPicPr>
          <p:cNvPr id="4" name="Picture 3" descr="eso1118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200400"/>
            <a:ext cx="3995340" cy="33648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34200" y="571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Earth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 flipV="1">
            <a:off x="4343400" y="5181600"/>
            <a:ext cx="2590800" cy="718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space and everything in it!</a:t>
            </a:r>
          </a:p>
          <a:p>
            <a:r>
              <a:rPr lang="en-US" dirty="0" smtClean="0"/>
              <a:t>Estimated to be 13.7 billion years old</a:t>
            </a:r>
          </a:p>
          <a:p>
            <a:r>
              <a:rPr lang="en-US" dirty="0" smtClean="0"/>
              <a:t>Believed to have been created by the Big Bang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Bang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 started as a tiny, hot, dense dot the size of a period at the end of a sentence.</a:t>
            </a:r>
          </a:p>
          <a:p>
            <a:r>
              <a:rPr lang="en-US" dirty="0" smtClean="0"/>
              <a:t>Exploded</a:t>
            </a:r>
          </a:p>
          <a:p>
            <a:r>
              <a:rPr lang="en-US" dirty="0" smtClean="0"/>
              <a:t>Expanded</a:t>
            </a:r>
          </a:p>
          <a:p>
            <a:r>
              <a:rPr lang="en-US" dirty="0" smtClean="0"/>
              <a:t>Cooled</a:t>
            </a:r>
          </a:p>
          <a:p>
            <a:r>
              <a:rPr lang="en-US" dirty="0" smtClean="0"/>
              <a:t>Hubble noticed that galaxies are still moving apart from each other (evidence to support theory)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Which of the following correctly lists the structures in space from smallest to greatest?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a.  star, galaxy, solar system, universe</a:t>
            </a:r>
            <a:br>
              <a:rPr lang="en-US" dirty="0" smtClean="0"/>
            </a:br>
            <a:r>
              <a:rPr lang="en-US" dirty="0" smtClean="0"/>
              <a:t>	b.  star, solar system, galaxy, universe</a:t>
            </a:r>
            <a:br>
              <a:rPr lang="en-US" dirty="0" smtClean="0"/>
            </a:br>
            <a:r>
              <a:rPr lang="en-US" dirty="0" smtClean="0"/>
              <a:t>	c.  star, solar system, universe, galaxy</a:t>
            </a:r>
            <a:br>
              <a:rPr lang="en-US" dirty="0" smtClean="0"/>
            </a:br>
            <a:r>
              <a:rPr lang="en-US" dirty="0" smtClean="0"/>
              <a:t>	d. star, universe, galaxy, solar system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</a:t>
            </a:r>
          </a:p>
          <a:p>
            <a:r>
              <a:rPr lang="en-US" dirty="0" smtClean="0"/>
              <a:t>Planets</a:t>
            </a:r>
          </a:p>
          <a:p>
            <a:r>
              <a:rPr lang="en-US" dirty="0" smtClean="0"/>
              <a:t>Moons</a:t>
            </a:r>
          </a:p>
          <a:p>
            <a:r>
              <a:rPr lang="en-US" dirty="0" smtClean="0"/>
              <a:t>Asteroids/Comets/</a:t>
            </a:r>
            <a:r>
              <a:rPr lang="en-US" dirty="0" err="1" smtClean="0"/>
              <a:t>Meteroids</a:t>
            </a:r>
            <a:r>
              <a:rPr lang="en-US" dirty="0" smtClean="0"/>
              <a:t>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stero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3154" y="457200"/>
            <a:ext cx="4892445" cy="60400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olar_system_men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457201"/>
            <a:ext cx="8991600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https://youtu.be/gIbfYsQfNWs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 smtClean="0"/>
              <a:t>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Spheres of glowing gas</a:t>
            </a:r>
          </a:p>
          <a:p>
            <a:r>
              <a:rPr lang="en-US" dirty="0" smtClean="0"/>
              <a:t>Made up mostly of hydrogen</a:t>
            </a:r>
          </a:p>
          <a:p>
            <a:r>
              <a:rPr lang="en-US" dirty="0" smtClean="0"/>
              <a:t>Classified by color, temperature, size, composition, and brightness</a:t>
            </a:r>
          </a:p>
          <a:p>
            <a:r>
              <a:rPr lang="en-US" dirty="0" smtClean="0"/>
              <a:t>Can form patterns called constellations</a:t>
            </a:r>
          </a:p>
          <a:p>
            <a:endParaRPr lang="en-US" dirty="0"/>
          </a:p>
        </p:txBody>
      </p:sp>
      <p:pic>
        <p:nvPicPr>
          <p:cNvPr id="4" name="Picture 3" descr="life cycle of st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4181036"/>
            <a:ext cx="5229225" cy="26769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Dipper</a:t>
            </a:r>
            <a:endParaRPr lang="en-US" dirty="0"/>
          </a:p>
        </p:txBody>
      </p:sp>
      <p:pic>
        <p:nvPicPr>
          <p:cNvPr id="4" name="Content Placeholder 3" descr="BigDipper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5316" y="1600200"/>
            <a:ext cx="647336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and Death of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“Born” when gravity pulls dust and gas together causing the atoms to combine by nuclear fusion; releases a lot of energy</a:t>
            </a:r>
          </a:p>
          <a:p>
            <a:r>
              <a:rPr lang="en-US" dirty="0" smtClean="0"/>
              <a:t>“Die” when they run out of energy</a:t>
            </a:r>
          </a:p>
          <a:p>
            <a:r>
              <a:rPr lang="en-US" dirty="0" smtClean="0"/>
              <a:t>Smaller stars live longer (up to 200 billion years)</a:t>
            </a:r>
          </a:p>
          <a:p>
            <a:r>
              <a:rPr lang="en-US" dirty="0" smtClean="0"/>
              <a:t>Our sun is believed to be 4.6 billion years old (about ½ of its possible lifetime)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312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Our Solar System</vt:lpstr>
      <vt:lpstr>Which of the following correctly lists the structures in space from smallest to greatest? </vt:lpstr>
      <vt:lpstr>Our Solar System</vt:lpstr>
      <vt:lpstr>Slide 4</vt:lpstr>
      <vt:lpstr>Slide 5</vt:lpstr>
      <vt:lpstr>Slide 6</vt:lpstr>
      <vt:lpstr>Stars</vt:lpstr>
      <vt:lpstr>Big Dipper</vt:lpstr>
      <vt:lpstr>Life and Death of Stars</vt:lpstr>
      <vt:lpstr>Black Holes</vt:lpstr>
      <vt:lpstr>Galaxies</vt:lpstr>
      <vt:lpstr>Types of Galaxies</vt:lpstr>
      <vt:lpstr>The Milky Way</vt:lpstr>
      <vt:lpstr>The Universe</vt:lpstr>
      <vt:lpstr>Big Bang Theory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Solar System</dc:title>
  <dc:creator/>
  <cp:lastModifiedBy>acollins</cp:lastModifiedBy>
  <cp:revision>60</cp:revision>
  <dcterms:created xsi:type="dcterms:W3CDTF">2006-08-16T00:00:00Z</dcterms:created>
  <dcterms:modified xsi:type="dcterms:W3CDTF">2018-02-09T19:34:43Z</dcterms:modified>
</cp:coreProperties>
</file>