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7" r:id="rId5"/>
    <p:sldId id="259" r:id="rId6"/>
    <p:sldId id="261" r:id="rId7"/>
    <p:sldId id="260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2" autoAdjust="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FECA0A-CB8B-41CC-9D97-732FFD13FFC8}" type="doc">
      <dgm:prSet loTypeId="urn:microsoft.com/office/officeart/2005/8/layout/process1" loCatId="process" qsTypeId="urn:microsoft.com/office/officeart/2005/8/quickstyle/simple4" qsCatId="simple" csTypeId="urn:microsoft.com/office/officeart/2005/8/colors/colorful3" csCatId="colorful" phldr="1"/>
      <dgm:spPr/>
    </dgm:pt>
    <dgm:pt modelId="{9FC06C72-F98E-45C7-8C28-B54B4E3F9F74}">
      <dgm:prSet phldrT="[Text]"/>
      <dgm:spPr/>
      <dgm:t>
        <a:bodyPr/>
        <a:lstStyle/>
        <a:p>
          <a:r>
            <a:rPr lang="en-US" dirty="0" smtClean="0"/>
            <a:t>Cells	</a:t>
          </a:r>
          <a:endParaRPr lang="en-US" dirty="0"/>
        </a:p>
      </dgm:t>
    </dgm:pt>
    <dgm:pt modelId="{7452F0F3-D678-44FE-9A8F-67207A3A3894}" type="parTrans" cxnId="{B9B58D9B-B50A-4ECA-9112-AA88C7638073}">
      <dgm:prSet/>
      <dgm:spPr/>
      <dgm:t>
        <a:bodyPr/>
        <a:lstStyle/>
        <a:p>
          <a:endParaRPr lang="en-US"/>
        </a:p>
      </dgm:t>
    </dgm:pt>
    <dgm:pt modelId="{49A9CB93-68E9-48FA-B51B-6739C106BA6F}" type="sibTrans" cxnId="{B9B58D9B-B50A-4ECA-9112-AA88C7638073}">
      <dgm:prSet/>
      <dgm:spPr/>
      <dgm:t>
        <a:bodyPr/>
        <a:lstStyle/>
        <a:p>
          <a:endParaRPr lang="en-US" dirty="0"/>
        </a:p>
      </dgm:t>
    </dgm:pt>
    <dgm:pt modelId="{4009E5F0-2826-4F2F-8DDF-C0FD32187A46}">
      <dgm:prSet phldrT="[Text]"/>
      <dgm:spPr/>
      <dgm:t>
        <a:bodyPr/>
        <a:lstStyle/>
        <a:p>
          <a:r>
            <a:rPr lang="en-US" dirty="0" smtClean="0"/>
            <a:t>Tissues	</a:t>
          </a:r>
          <a:endParaRPr lang="en-US" dirty="0"/>
        </a:p>
      </dgm:t>
    </dgm:pt>
    <dgm:pt modelId="{CA239124-4144-489E-B010-9341372B9325}" type="parTrans" cxnId="{9EFAEA50-7E22-46E0-A017-BC9B40CB1503}">
      <dgm:prSet/>
      <dgm:spPr/>
      <dgm:t>
        <a:bodyPr/>
        <a:lstStyle/>
        <a:p>
          <a:endParaRPr lang="en-US"/>
        </a:p>
      </dgm:t>
    </dgm:pt>
    <dgm:pt modelId="{5E459009-AD8C-4805-897D-5231DF206899}" type="sibTrans" cxnId="{9EFAEA50-7E22-46E0-A017-BC9B40CB1503}">
      <dgm:prSet/>
      <dgm:spPr/>
      <dgm:t>
        <a:bodyPr/>
        <a:lstStyle/>
        <a:p>
          <a:endParaRPr lang="en-US" dirty="0"/>
        </a:p>
      </dgm:t>
    </dgm:pt>
    <dgm:pt modelId="{EF91985A-62EE-4DDC-982D-8234484780E2}">
      <dgm:prSet phldrT="[Text]"/>
      <dgm:spPr/>
      <dgm:t>
        <a:bodyPr/>
        <a:lstStyle/>
        <a:p>
          <a:r>
            <a:rPr lang="en-US" dirty="0" smtClean="0"/>
            <a:t>Organs</a:t>
          </a:r>
          <a:endParaRPr lang="en-US" dirty="0"/>
        </a:p>
      </dgm:t>
    </dgm:pt>
    <dgm:pt modelId="{2C851489-AD4B-4865-A47E-566E1A1FA6CF}" type="parTrans" cxnId="{20761554-02FB-4121-863E-AC168F848FB1}">
      <dgm:prSet/>
      <dgm:spPr/>
      <dgm:t>
        <a:bodyPr/>
        <a:lstStyle/>
        <a:p>
          <a:endParaRPr lang="en-US"/>
        </a:p>
      </dgm:t>
    </dgm:pt>
    <dgm:pt modelId="{F445A796-D4EB-41DE-98BA-C88ABA2A0F01}" type="sibTrans" cxnId="{20761554-02FB-4121-863E-AC168F848FB1}">
      <dgm:prSet/>
      <dgm:spPr/>
      <dgm:t>
        <a:bodyPr/>
        <a:lstStyle/>
        <a:p>
          <a:endParaRPr lang="en-US" dirty="0"/>
        </a:p>
      </dgm:t>
    </dgm:pt>
    <dgm:pt modelId="{DBA27F15-7753-471F-A985-904BBBC39D6A}">
      <dgm:prSet/>
      <dgm:spPr/>
      <dgm:t>
        <a:bodyPr/>
        <a:lstStyle/>
        <a:p>
          <a:r>
            <a:rPr lang="en-US" dirty="0" smtClean="0"/>
            <a:t>Organ System</a:t>
          </a:r>
          <a:endParaRPr lang="en-US" dirty="0"/>
        </a:p>
      </dgm:t>
    </dgm:pt>
    <dgm:pt modelId="{BEF0BBE4-5BF5-4790-A25E-B8C9957CABA3}" type="parTrans" cxnId="{EC045B75-F3AD-4C94-B2D1-13B0C64D81E8}">
      <dgm:prSet/>
      <dgm:spPr/>
      <dgm:t>
        <a:bodyPr/>
        <a:lstStyle/>
        <a:p>
          <a:endParaRPr lang="en-US"/>
        </a:p>
      </dgm:t>
    </dgm:pt>
    <dgm:pt modelId="{A73149A7-8E18-4FDA-B240-F6CD1E5A8AD8}" type="sibTrans" cxnId="{EC045B75-F3AD-4C94-B2D1-13B0C64D81E8}">
      <dgm:prSet/>
      <dgm:spPr/>
      <dgm:t>
        <a:bodyPr/>
        <a:lstStyle/>
        <a:p>
          <a:endParaRPr lang="en-US"/>
        </a:p>
      </dgm:t>
    </dgm:pt>
    <dgm:pt modelId="{0BD63756-C052-46C3-9B31-DB917FEDC0E0}" type="pres">
      <dgm:prSet presAssocID="{A7FECA0A-CB8B-41CC-9D97-732FFD13FFC8}" presName="Name0" presStyleCnt="0">
        <dgm:presLayoutVars>
          <dgm:dir/>
          <dgm:resizeHandles val="exact"/>
        </dgm:presLayoutVars>
      </dgm:prSet>
      <dgm:spPr/>
    </dgm:pt>
    <dgm:pt modelId="{39DC59D8-33EA-4ADD-9F44-0AAF2811883F}" type="pres">
      <dgm:prSet presAssocID="{9FC06C72-F98E-45C7-8C28-B54B4E3F9F7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C540F3-CAC2-4A59-B5C0-E3ECFC0DA816}" type="pres">
      <dgm:prSet presAssocID="{49A9CB93-68E9-48FA-B51B-6739C106BA6F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9B8B3AF-7191-4F97-B963-92123A6C4C3B}" type="pres">
      <dgm:prSet presAssocID="{49A9CB93-68E9-48FA-B51B-6739C106BA6F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B32D2EEC-2682-42F8-9D47-57580329E266}" type="pres">
      <dgm:prSet presAssocID="{4009E5F0-2826-4F2F-8DDF-C0FD32187A4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3E7B33-7CD9-41DB-966F-C6D4C561787C}" type="pres">
      <dgm:prSet presAssocID="{5E459009-AD8C-4805-897D-5231DF206899}" presName="sibTrans" presStyleLbl="sibTrans2D1" presStyleIdx="1" presStyleCnt="3"/>
      <dgm:spPr/>
      <dgm:t>
        <a:bodyPr/>
        <a:lstStyle/>
        <a:p>
          <a:endParaRPr lang="en-US"/>
        </a:p>
      </dgm:t>
    </dgm:pt>
    <dgm:pt modelId="{582DA16D-6AA2-401F-9A2D-DEFC24F2151C}" type="pres">
      <dgm:prSet presAssocID="{5E459009-AD8C-4805-897D-5231DF206899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36510C3-8951-4996-B8C6-191F9116B38B}" type="pres">
      <dgm:prSet presAssocID="{EF91985A-62EE-4DDC-982D-8234484780E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61AF0A-45C1-4805-A58C-5058C294B465}" type="pres">
      <dgm:prSet presAssocID="{F445A796-D4EB-41DE-98BA-C88ABA2A0F01}" presName="sibTrans" presStyleLbl="sibTrans2D1" presStyleIdx="2" presStyleCnt="3"/>
      <dgm:spPr/>
      <dgm:t>
        <a:bodyPr/>
        <a:lstStyle/>
        <a:p>
          <a:endParaRPr lang="en-US"/>
        </a:p>
      </dgm:t>
    </dgm:pt>
    <dgm:pt modelId="{7FEDC889-E773-42B2-88A8-D64608D7ED88}" type="pres">
      <dgm:prSet presAssocID="{F445A796-D4EB-41DE-98BA-C88ABA2A0F01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3192F28E-11F6-4AE6-9972-942D943AA290}" type="pres">
      <dgm:prSet presAssocID="{DBA27F15-7753-471F-A985-904BBBC39D6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9DCE28-B56A-4FE0-B300-059FD1FC8DC0}" type="presOf" srcId="{4009E5F0-2826-4F2F-8DDF-C0FD32187A46}" destId="{B32D2EEC-2682-42F8-9D47-57580329E266}" srcOrd="0" destOrd="0" presId="urn:microsoft.com/office/officeart/2005/8/layout/process1"/>
    <dgm:cxn modelId="{A42CB6E8-1197-4DA3-8EBD-F23A8B9B98A7}" type="presOf" srcId="{F445A796-D4EB-41DE-98BA-C88ABA2A0F01}" destId="{7FEDC889-E773-42B2-88A8-D64608D7ED88}" srcOrd="1" destOrd="0" presId="urn:microsoft.com/office/officeart/2005/8/layout/process1"/>
    <dgm:cxn modelId="{303AA485-6337-4BA9-8679-9DB84BD3088A}" type="presOf" srcId="{9FC06C72-F98E-45C7-8C28-B54B4E3F9F74}" destId="{39DC59D8-33EA-4ADD-9F44-0AAF2811883F}" srcOrd="0" destOrd="0" presId="urn:microsoft.com/office/officeart/2005/8/layout/process1"/>
    <dgm:cxn modelId="{9EFAEA50-7E22-46E0-A017-BC9B40CB1503}" srcId="{A7FECA0A-CB8B-41CC-9D97-732FFD13FFC8}" destId="{4009E5F0-2826-4F2F-8DDF-C0FD32187A46}" srcOrd="1" destOrd="0" parTransId="{CA239124-4144-489E-B010-9341372B9325}" sibTransId="{5E459009-AD8C-4805-897D-5231DF206899}"/>
    <dgm:cxn modelId="{5BE2BCF0-7A84-447E-AD83-B1DE279E2F2A}" type="presOf" srcId="{49A9CB93-68E9-48FA-B51B-6739C106BA6F}" destId="{DCC540F3-CAC2-4A59-B5C0-E3ECFC0DA816}" srcOrd="0" destOrd="0" presId="urn:microsoft.com/office/officeart/2005/8/layout/process1"/>
    <dgm:cxn modelId="{20761554-02FB-4121-863E-AC168F848FB1}" srcId="{A7FECA0A-CB8B-41CC-9D97-732FFD13FFC8}" destId="{EF91985A-62EE-4DDC-982D-8234484780E2}" srcOrd="2" destOrd="0" parTransId="{2C851489-AD4B-4865-A47E-566E1A1FA6CF}" sibTransId="{F445A796-D4EB-41DE-98BA-C88ABA2A0F01}"/>
    <dgm:cxn modelId="{43203357-81DB-4F88-8963-792FE66C250F}" type="presOf" srcId="{5E459009-AD8C-4805-897D-5231DF206899}" destId="{582DA16D-6AA2-401F-9A2D-DEFC24F2151C}" srcOrd="1" destOrd="0" presId="urn:microsoft.com/office/officeart/2005/8/layout/process1"/>
    <dgm:cxn modelId="{49CF3635-D1E4-4C03-89A6-0060F5A9BA39}" type="presOf" srcId="{5E459009-AD8C-4805-897D-5231DF206899}" destId="{AB3E7B33-7CD9-41DB-966F-C6D4C561787C}" srcOrd="0" destOrd="0" presId="urn:microsoft.com/office/officeart/2005/8/layout/process1"/>
    <dgm:cxn modelId="{B9B58D9B-B50A-4ECA-9112-AA88C7638073}" srcId="{A7FECA0A-CB8B-41CC-9D97-732FFD13FFC8}" destId="{9FC06C72-F98E-45C7-8C28-B54B4E3F9F74}" srcOrd="0" destOrd="0" parTransId="{7452F0F3-D678-44FE-9A8F-67207A3A3894}" sibTransId="{49A9CB93-68E9-48FA-B51B-6739C106BA6F}"/>
    <dgm:cxn modelId="{B1A166D6-BFB6-40D9-A5F4-B7D2938B58D5}" type="presOf" srcId="{EF91985A-62EE-4DDC-982D-8234484780E2}" destId="{336510C3-8951-4996-B8C6-191F9116B38B}" srcOrd="0" destOrd="0" presId="urn:microsoft.com/office/officeart/2005/8/layout/process1"/>
    <dgm:cxn modelId="{785C4AE6-04B6-42EB-9B5C-E991CDFB7A8E}" type="presOf" srcId="{A7FECA0A-CB8B-41CC-9D97-732FFD13FFC8}" destId="{0BD63756-C052-46C3-9B31-DB917FEDC0E0}" srcOrd="0" destOrd="0" presId="urn:microsoft.com/office/officeart/2005/8/layout/process1"/>
    <dgm:cxn modelId="{EC045B75-F3AD-4C94-B2D1-13B0C64D81E8}" srcId="{A7FECA0A-CB8B-41CC-9D97-732FFD13FFC8}" destId="{DBA27F15-7753-471F-A985-904BBBC39D6A}" srcOrd="3" destOrd="0" parTransId="{BEF0BBE4-5BF5-4790-A25E-B8C9957CABA3}" sibTransId="{A73149A7-8E18-4FDA-B240-F6CD1E5A8AD8}"/>
    <dgm:cxn modelId="{A36D5078-57B6-4B0F-89F5-D12718CD8E96}" type="presOf" srcId="{F445A796-D4EB-41DE-98BA-C88ABA2A0F01}" destId="{D061AF0A-45C1-4805-A58C-5058C294B465}" srcOrd="0" destOrd="0" presId="urn:microsoft.com/office/officeart/2005/8/layout/process1"/>
    <dgm:cxn modelId="{129D5629-0269-4DF1-87E4-ADB8A277A2F2}" type="presOf" srcId="{49A9CB93-68E9-48FA-B51B-6739C106BA6F}" destId="{19B8B3AF-7191-4F97-B963-92123A6C4C3B}" srcOrd="1" destOrd="0" presId="urn:microsoft.com/office/officeart/2005/8/layout/process1"/>
    <dgm:cxn modelId="{88D1B433-A78D-41E5-BAE4-FF4262B3ABC1}" type="presOf" srcId="{DBA27F15-7753-471F-A985-904BBBC39D6A}" destId="{3192F28E-11F6-4AE6-9972-942D943AA290}" srcOrd="0" destOrd="0" presId="urn:microsoft.com/office/officeart/2005/8/layout/process1"/>
    <dgm:cxn modelId="{933F8424-DD7D-44D3-86A4-1F5BDF6F0D92}" type="presParOf" srcId="{0BD63756-C052-46C3-9B31-DB917FEDC0E0}" destId="{39DC59D8-33EA-4ADD-9F44-0AAF2811883F}" srcOrd="0" destOrd="0" presId="urn:microsoft.com/office/officeart/2005/8/layout/process1"/>
    <dgm:cxn modelId="{0F88E0CD-808C-4F97-A91D-C3646C0AFC66}" type="presParOf" srcId="{0BD63756-C052-46C3-9B31-DB917FEDC0E0}" destId="{DCC540F3-CAC2-4A59-B5C0-E3ECFC0DA816}" srcOrd="1" destOrd="0" presId="urn:microsoft.com/office/officeart/2005/8/layout/process1"/>
    <dgm:cxn modelId="{93A22CEC-398F-47D1-9790-F6113981863D}" type="presParOf" srcId="{DCC540F3-CAC2-4A59-B5C0-E3ECFC0DA816}" destId="{19B8B3AF-7191-4F97-B963-92123A6C4C3B}" srcOrd="0" destOrd="0" presId="urn:microsoft.com/office/officeart/2005/8/layout/process1"/>
    <dgm:cxn modelId="{B0A7B1AE-E7ED-4AFA-A417-35176C24CAED}" type="presParOf" srcId="{0BD63756-C052-46C3-9B31-DB917FEDC0E0}" destId="{B32D2EEC-2682-42F8-9D47-57580329E266}" srcOrd="2" destOrd="0" presId="urn:microsoft.com/office/officeart/2005/8/layout/process1"/>
    <dgm:cxn modelId="{B25D47A0-D18A-427A-92CE-7BC47050A49E}" type="presParOf" srcId="{0BD63756-C052-46C3-9B31-DB917FEDC0E0}" destId="{AB3E7B33-7CD9-41DB-966F-C6D4C561787C}" srcOrd="3" destOrd="0" presId="urn:microsoft.com/office/officeart/2005/8/layout/process1"/>
    <dgm:cxn modelId="{A01AD391-4BDA-4A8A-AB26-01F05A416524}" type="presParOf" srcId="{AB3E7B33-7CD9-41DB-966F-C6D4C561787C}" destId="{582DA16D-6AA2-401F-9A2D-DEFC24F2151C}" srcOrd="0" destOrd="0" presId="urn:microsoft.com/office/officeart/2005/8/layout/process1"/>
    <dgm:cxn modelId="{6C0AE37E-5F8C-452F-8122-2527BED60338}" type="presParOf" srcId="{0BD63756-C052-46C3-9B31-DB917FEDC0E0}" destId="{336510C3-8951-4996-B8C6-191F9116B38B}" srcOrd="4" destOrd="0" presId="urn:microsoft.com/office/officeart/2005/8/layout/process1"/>
    <dgm:cxn modelId="{FA790A1E-B18E-43C0-8C9E-0F0E3A281D5B}" type="presParOf" srcId="{0BD63756-C052-46C3-9B31-DB917FEDC0E0}" destId="{D061AF0A-45C1-4805-A58C-5058C294B465}" srcOrd="5" destOrd="0" presId="urn:microsoft.com/office/officeart/2005/8/layout/process1"/>
    <dgm:cxn modelId="{704D69B4-9DFB-40AB-BE62-ED8B23736690}" type="presParOf" srcId="{D061AF0A-45C1-4805-A58C-5058C294B465}" destId="{7FEDC889-E773-42B2-88A8-D64608D7ED88}" srcOrd="0" destOrd="0" presId="urn:microsoft.com/office/officeart/2005/8/layout/process1"/>
    <dgm:cxn modelId="{A35AF4DA-0358-474C-95E5-9AA7653F8139}" type="presParOf" srcId="{0BD63756-C052-46C3-9B31-DB917FEDC0E0}" destId="{3192F28E-11F6-4AE6-9972-942D943AA290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FECA0A-CB8B-41CC-9D97-732FFD13FFC8}" type="doc">
      <dgm:prSet loTypeId="urn:microsoft.com/office/officeart/2005/8/layout/process1" loCatId="process" qsTypeId="urn:microsoft.com/office/officeart/2005/8/quickstyle/simple4" qsCatId="simple" csTypeId="urn:microsoft.com/office/officeart/2005/8/colors/colorful3" csCatId="colorful" phldr="1"/>
      <dgm:spPr/>
    </dgm:pt>
    <dgm:pt modelId="{9FC06C72-F98E-45C7-8C28-B54B4E3F9F74}">
      <dgm:prSet phldrT="[Text]"/>
      <dgm:spPr/>
      <dgm:t>
        <a:bodyPr/>
        <a:lstStyle/>
        <a:p>
          <a:r>
            <a:rPr lang="en-US" dirty="0" smtClean="0"/>
            <a:t>Bone Cells	</a:t>
          </a:r>
          <a:endParaRPr lang="en-US" dirty="0"/>
        </a:p>
      </dgm:t>
    </dgm:pt>
    <dgm:pt modelId="{7452F0F3-D678-44FE-9A8F-67207A3A3894}" type="parTrans" cxnId="{B9B58D9B-B50A-4ECA-9112-AA88C7638073}">
      <dgm:prSet/>
      <dgm:spPr/>
      <dgm:t>
        <a:bodyPr/>
        <a:lstStyle/>
        <a:p>
          <a:endParaRPr lang="en-US"/>
        </a:p>
      </dgm:t>
    </dgm:pt>
    <dgm:pt modelId="{49A9CB93-68E9-48FA-B51B-6739C106BA6F}" type="sibTrans" cxnId="{B9B58D9B-B50A-4ECA-9112-AA88C7638073}">
      <dgm:prSet/>
      <dgm:spPr/>
      <dgm:t>
        <a:bodyPr/>
        <a:lstStyle/>
        <a:p>
          <a:endParaRPr lang="en-US" dirty="0"/>
        </a:p>
      </dgm:t>
    </dgm:pt>
    <dgm:pt modelId="{4009E5F0-2826-4F2F-8DDF-C0FD32187A46}">
      <dgm:prSet phldrT="[Text]"/>
      <dgm:spPr/>
      <dgm:t>
        <a:bodyPr/>
        <a:lstStyle/>
        <a:p>
          <a:r>
            <a:rPr lang="en-US" dirty="0" smtClean="0"/>
            <a:t>Connective Tissue	</a:t>
          </a:r>
          <a:endParaRPr lang="en-US" dirty="0"/>
        </a:p>
      </dgm:t>
    </dgm:pt>
    <dgm:pt modelId="{CA239124-4144-489E-B010-9341372B9325}" type="parTrans" cxnId="{9EFAEA50-7E22-46E0-A017-BC9B40CB1503}">
      <dgm:prSet/>
      <dgm:spPr/>
      <dgm:t>
        <a:bodyPr/>
        <a:lstStyle/>
        <a:p>
          <a:endParaRPr lang="en-US"/>
        </a:p>
      </dgm:t>
    </dgm:pt>
    <dgm:pt modelId="{5E459009-AD8C-4805-897D-5231DF206899}" type="sibTrans" cxnId="{9EFAEA50-7E22-46E0-A017-BC9B40CB1503}">
      <dgm:prSet/>
      <dgm:spPr/>
      <dgm:t>
        <a:bodyPr/>
        <a:lstStyle/>
        <a:p>
          <a:endParaRPr lang="en-US" dirty="0"/>
        </a:p>
      </dgm:t>
    </dgm:pt>
    <dgm:pt modelId="{EF91985A-62EE-4DDC-982D-8234484780E2}">
      <dgm:prSet phldrT="[Text]"/>
      <dgm:spPr/>
      <dgm:t>
        <a:bodyPr/>
        <a:lstStyle/>
        <a:p>
          <a:r>
            <a:rPr lang="en-US" dirty="0" smtClean="0"/>
            <a:t>Femur</a:t>
          </a:r>
          <a:endParaRPr lang="en-US" dirty="0"/>
        </a:p>
      </dgm:t>
    </dgm:pt>
    <dgm:pt modelId="{2C851489-AD4B-4865-A47E-566E1A1FA6CF}" type="parTrans" cxnId="{20761554-02FB-4121-863E-AC168F848FB1}">
      <dgm:prSet/>
      <dgm:spPr/>
      <dgm:t>
        <a:bodyPr/>
        <a:lstStyle/>
        <a:p>
          <a:endParaRPr lang="en-US"/>
        </a:p>
      </dgm:t>
    </dgm:pt>
    <dgm:pt modelId="{F445A796-D4EB-41DE-98BA-C88ABA2A0F01}" type="sibTrans" cxnId="{20761554-02FB-4121-863E-AC168F848FB1}">
      <dgm:prSet/>
      <dgm:spPr/>
      <dgm:t>
        <a:bodyPr/>
        <a:lstStyle/>
        <a:p>
          <a:endParaRPr lang="en-US" dirty="0"/>
        </a:p>
      </dgm:t>
    </dgm:pt>
    <dgm:pt modelId="{DBA27F15-7753-471F-A985-904BBBC39D6A}">
      <dgm:prSet/>
      <dgm:spPr/>
      <dgm:t>
        <a:bodyPr/>
        <a:lstStyle/>
        <a:p>
          <a:r>
            <a:rPr lang="en-US" dirty="0" smtClean="0"/>
            <a:t>Skeletal System</a:t>
          </a:r>
          <a:endParaRPr lang="en-US" dirty="0"/>
        </a:p>
      </dgm:t>
    </dgm:pt>
    <dgm:pt modelId="{BEF0BBE4-5BF5-4790-A25E-B8C9957CABA3}" type="parTrans" cxnId="{EC045B75-F3AD-4C94-B2D1-13B0C64D81E8}">
      <dgm:prSet/>
      <dgm:spPr/>
      <dgm:t>
        <a:bodyPr/>
        <a:lstStyle/>
        <a:p>
          <a:endParaRPr lang="en-US"/>
        </a:p>
      </dgm:t>
    </dgm:pt>
    <dgm:pt modelId="{A73149A7-8E18-4FDA-B240-F6CD1E5A8AD8}" type="sibTrans" cxnId="{EC045B75-F3AD-4C94-B2D1-13B0C64D81E8}">
      <dgm:prSet/>
      <dgm:spPr/>
      <dgm:t>
        <a:bodyPr/>
        <a:lstStyle/>
        <a:p>
          <a:endParaRPr lang="en-US"/>
        </a:p>
      </dgm:t>
    </dgm:pt>
    <dgm:pt modelId="{0BD63756-C052-46C3-9B31-DB917FEDC0E0}" type="pres">
      <dgm:prSet presAssocID="{A7FECA0A-CB8B-41CC-9D97-732FFD13FFC8}" presName="Name0" presStyleCnt="0">
        <dgm:presLayoutVars>
          <dgm:dir/>
          <dgm:resizeHandles val="exact"/>
        </dgm:presLayoutVars>
      </dgm:prSet>
      <dgm:spPr/>
    </dgm:pt>
    <dgm:pt modelId="{39DC59D8-33EA-4ADD-9F44-0AAF2811883F}" type="pres">
      <dgm:prSet presAssocID="{9FC06C72-F98E-45C7-8C28-B54B4E3F9F7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C540F3-CAC2-4A59-B5C0-E3ECFC0DA816}" type="pres">
      <dgm:prSet presAssocID="{49A9CB93-68E9-48FA-B51B-6739C106BA6F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9B8B3AF-7191-4F97-B963-92123A6C4C3B}" type="pres">
      <dgm:prSet presAssocID="{49A9CB93-68E9-48FA-B51B-6739C106BA6F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B32D2EEC-2682-42F8-9D47-57580329E266}" type="pres">
      <dgm:prSet presAssocID="{4009E5F0-2826-4F2F-8DDF-C0FD32187A4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3E7B33-7CD9-41DB-966F-C6D4C561787C}" type="pres">
      <dgm:prSet presAssocID="{5E459009-AD8C-4805-897D-5231DF206899}" presName="sibTrans" presStyleLbl="sibTrans2D1" presStyleIdx="1" presStyleCnt="3"/>
      <dgm:spPr/>
      <dgm:t>
        <a:bodyPr/>
        <a:lstStyle/>
        <a:p>
          <a:endParaRPr lang="en-US"/>
        </a:p>
      </dgm:t>
    </dgm:pt>
    <dgm:pt modelId="{582DA16D-6AA2-401F-9A2D-DEFC24F2151C}" type="pres">
      <dgm:prSet presAssocID="{5E459009-AD8C-4805-897D-5231DF206899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36510C3-8951-4996-B8C6-191F9116B38B}" type="pres">
      <dgm:prSet presAssocID="{EF91985A-62EE-4DDC-982D-8234484780E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61AF0A-45C1-4805-A58C-5058C294B465}" type="pres">
      <dgm:prSet presAssocID="{F445A796-D4EB-41DE-98BA-C88ABA2A0F01}" presName="sibTrans" presStyleLbl="sibTrans2D1" presStyleIdx="2" presStyleCnt="3"/>
      <dgm:spPr/>
      <dgm:t>
        <a:bodyPr/>
        <a:lstStyle/>
        <a:p>
          <a:endParaRPr lang="en-US"/>
        </a:p>
      </dgm:t>
    </dgm:pt>
    <dgm:pt modelId="{7FEDC889-E773-42B2-88A8-D64608D7ED88}" type="pres">
      <dgm:prSet presAssocID="{F445A796-D4EB-41DE-98BA-C88ABA2A0F01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3192F28E-11F6-4AE6-9972-942D943AA290}" type="pres">
      <dgm:prSet presAssocID="{DBA27F15-7753-471F-A985-904BBBC39D6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DBA24B-086E-400A-BD1D-E5351E6F2E6C}" type="presOf" srcId="{5E459009-AD8C-4805-897D-5231DF206899}" destId="{582DA16D-6AA2-401F-9A2D-DEFC24F2151C}" srcOrd="1" destOrd="0" presId="urn:microsoft.com/office/officeart/2005/8/layout/process1"/>
    <dgm:cxn modelId="{D49454CA-AF0E-4CB2-987E-117DF8A320C4}" type="presOf" srcId="{F445A796-D4EB-41DE-98BA-C88ABA2A0F01}" destId="{7FEDC889-E773-42B2-88A8-D64608D7ED88}" srcOrd="1" destOrd="0" presId="urn:microsoft.com/office/officeart/2005/8/layout/process1"/>
    <dgm:cxn modelId="{FA391D8F-8D40-49CD-8220-9106F072176A}" type="presOf" srcId="{49A9CB93-68E9-48FA-B51B-6739C106BA6F}" destId="{19B8B3AF-7191-4F97-B963-92123A6C4C3B}" srcOrd="1" destOrd="0" presId="urn:microsoft.com/office/officeart/2005/8/layout/process1"/>
    <dgm:cxn modelId="{BD3290DC-42EF-4C54-B760-BF269B834396}" type="presOf" srcId="{A7FECA0A-CB8B-41CC-9D97-732FFD13FFC8}" destId="{0BD63756-C052-46C3-9B31-DB917FEDC0E0}" srcOrd="0" destOrd="0" presId="urn:microsoft.com/office/officeart/2005/8/layout/process1"/>
    <dgm:cxn modelId="{05F79BAB-05B1-47CB-BD8B-3FFFEAAE5229}" type="presOf" srcId="{4009E5F0-2826-4F2F-8DDF-C0FD32187A46}" destId="{B32D2EEC-2682-42F8-9D47-57580329E266}" srcOrd="0" destOrd="0" presId="urn:microsoft.com/office/officeart/2005/8/layout/process1"/>
    <dgm:cxn modelId="{9EFAEA50-7E22-46E0-A017-BC9B40CB1503}" srcId="{A7FECA0A-CB8B-41CC-9D97-732FFD13FFC8}" destId="{4009E5F0-2826-4F2F-8DDF-C0FD32187A46}" srcOrd="1" destOrd="0" parTransId="{CA239124-4144-489E-B010-9341372B9325}" sibTransId="{5E459009-AD8C-4805-897D-5231DF206899}"/>
    <dgm:cxn modelId="{A35E78B0-F8D3-4CDA-AFE0-C41C1B89F161}" type="presOf" srcId="{EF91985A-62EE-4DDC-982D-8234484780E2}" destId="{336510C3-8951-4996-B8C6-191F9116B38B}" srcOrd="0" destOrd="0" presId="urn:microsoft.com/office/officeart/2005/8/layout/process1"/>
    <dgm:cxn modelId="{20761554-02FB-4121-863E-AC168F848FB1}" srcId="{A7FECA0A-CB8B-41CC-9D97-732FFD13FFC8}" destId="{EF91985A-62EE-4DDC-982D-8234484780E2}" srcOrd="2" destOrd="0" parTransId="{2C851489-AD4B-4865-A47E-566E1A1FA6CF}" sibTransId="{F445A796-D4EB-41DE-98BA-C88ABA2A0F01}"/>
    <dgm:cxn modelId="{AB4BDFDF-06FD-4623-973F-D1DEC85AEE9D}" type="presOf" srcId="{5E459009-AD8C-4805-897D-5231DF206899}" destId="{AB3E7B33-7CD9-41DB-966F-C6D4C561787C}" srcOrd="0" destOrd="0" presId="urn:microsoft.com/office/officeart/2005/8/layout/process1"/>
    <dgm:cxn modelId="{F0A779D6-4492-4716-9568-C5F2AB93D08E}" type="presOf" srcId="{F445A796-D4EB-41DE-98BA-C88ABA2A0F01}" destId="{D061AF0A-45C1-4805-A58C-5058C294B465}" srcOrd="0" destOrd="0" presId="urn:microsoft.com/office/officeart/2005/8/layout/process1"/>
    <dgm:cxn modelId="{B9B58D9B-B50A-4ECA-9112-AA88C7638073}" srcId="{A7FECA0A-CB8B-41CC-9D97-732FFD13FFC8}" destId="{9FC06C72-F98E-45C7-8C28-B54B4E3F9F74}" srcOrd="0" destOrd="0" parTransId="{7452F0F3-D678-44FE-9A8F-67207A3A3894}" sibTransId="{49A9CB93-68E9-48FA-B51B-6739C106BA6F}"/>
    <dgm:cxn modelId="{45D0C09B-D64A-49BB-83AE-8DEDC0EEEFD0}" type="presOf" srcId="{9FC06C72-F98E-45C7-8C28-B54B4E3F9F74}" destId="{39DC59D8-33EA-4ADD-9F44-0AAF2811883F}" srcOrd="0" destOrd="0" presId="urn:microsoft.com/office/officeart/2005/8/layout/process1"/>
    <dgm:cxn modelId="{EC045B75-F3AD-4C94-B2D1-13B0C64D81E8}" srcId="{A7FECA0A-CB8B-41CC-9D97-732FFD13FFC8}" destId="{DBA27F15-7753-471F-A985-904BBBC39D6A}" srcOrd="3" destOrd="0" parTransId="{BEF0BBE4-5BF5-4790-A25E-B8C9957CABA3}" sibTransId="{A73149A7-8E18-4FDA-B240-F6CD1E5A8AD8}"/>
    <dgm:cxn modelId="{04F2A8FC-1579-430A-A920-E999CD63EA2B}" type="presOf" srcId="{49A9CB93-68E9-48FA-B51B-6739C106BA6F}" destId="{DCC540F3-CAC2-4A59-B5C0-E3ECFC0DA816}" srcOrd="0" destOrd="0" presId="urn:microsoft.com/office/officeart/2005/8/layout/process1"/>
    <dgm:cxn modelId="{28A378E3-9F4F-4C6A-8DAB-5817FC5AB342}" type="presOf" srcId="{DBA27F15-7753-471F-A985-904BBBC39D6A}" destId="{3192F28E-11F6-4AE6-9972-942D943AA290}" srcOrd="0" destOrd="0" presId="urn:microsoft.com/office/officeart/2005/8/layout/process1"/>
    <dgm:cxn modelId="{F368EB3A-B06A-4001-8E6C-C3E389DF2330}" type="presParOf" srcId="{0BD63756-C052-46C3-9B31-DB917FEDC0E0}" destId="{39DC59D8-33EA-4ADD-9F44-0AAF2811883F}" srcOrd="0" destOrd="0" presId="urn:microsoft.com/office/officeart/2005/8/layout/process1"/>
    <dgm:cxn modelId="{7DBD6453-F1C4-4486-9123-68D5CE663CD0}" type="presParOf" srcId="{0BD63756-C052-46C3-9B31-DB917FEDC0E0}" destId="{DCC540F3-CAC2-4A59-B5C0-E3ECFC0DA816}" srcOrd="1" destOrd="0" presId="urn:microsoft.com/office/officeart/2005/8/layout/process1"/>
    <dgm:cxn modelId="{86E4D044-341E-4BA6-B34C-0E117C4FF8D6}" type="presParOf" srcId="{DCC540F3-CAC2-4A59-B5C0-E3ECFC0DA816}" destId="{19B8B3AF-7191-4F97-B963-92123A6C4C3B}" srcOrd="0" destOrd="0" presId="urn:microsoft.com/office/officeart/2005/8/layout/process1"/>
    <dgm:cxn modelId="{27BF6C69-242E-4F08-AFED-1B318EC70213}" type="presParOf" srcId="{0BD63756-C052-46C3-9B31-DB917FEDC0E0}" destId="{B32D2EEC-2682-42F8-9D47-57580329E266}" srcOrd="2" destOrd="0" presId="urn:microsoft.com/office/officeart/2005/8/layout/process1"/>
    <dgm:cxn modelId="{74B0AC77-C3E5-4675-9998-41773BD37C43}" type="presParOf" srcId="{0BD63756-C052-46C3-9B31-DB917FEDC0E0}" destId="{AB3E7B33-7CD9-41DB-966F-C6D4C561787C}" srcOrd="3" destOrd="0" presId="urn:microsoft.com/office/officeart/2005/8/layout/process1"/>
    <dgm:cxn modelId="{041DD312-E135-41DE-8A3D-FEA406E86396}" type="presParOf" srcId="{AB3E7B33-7CD9-41DB-966F-C6D4C561787C}" destId="{582DA16D-6AA2-401F-9A2D-DEFC24F2151C}" srcOrd="0" destOrd="0" presId="urn:microsoft.com/office/officeart/2005/8/layout/process1"/>
    <dgm:cxn modelId="{FC56E2C0-F4E9-42BF-873F-31F310710FC9}" type="presParOf" srcId="{0BD63756-C052-46C3-9B31-DB917FEDC0E0}" destId="{336510C3-8951-4996-B8C6-191F9116B38B}" srcOrd="4" destOrd="0" presId="urn:microsoft.com/office/officeart/2005/8/layout/process1"/>
    <dgm:cxn modelId="{59B37CF6-F972-4ED6-87E4-8A63AE235711}" type="presParOf" srcId="{0BD63756-C052-46C3-9B31-DB917FEDC0E0}" destId="{D061AF0A-45C1-4805-A58C-5058C294B465}" srcOrd="5" destOrd="0" presId="urn:microsoft.com/office/officeart/2005/8/layout/process1"/>
    <dgm:cxn modelId="{01834C88-7BBE-43ED-A764-302F6D39ECA6}" type="presParOf" srcId="{D061AF0A-45C1-4805-A58C-5058C294B465}" destId="{7FEDC889-E773-42B2-88A8-D64608D7ED88}" srcOrd="0" destOrd="0" presId="urn:microsoft.com/office/officeart/2005/8/layout/process1"/>
    <dgm:cxn modelId="{A2AD2A41-423F-4DFC-9702-D712946CA3EC}" type="presParOf" srcId="{0BD63756-C052-46C3-9B31-DB917FEDC0E0}" destId="{3192F28E-11F6-4AE6-9972-942D943AA290}" srcOrd="6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DC59D8-33EA-4ADD-9F44-0AAF2811883F}">
      <dsp:nvSpPr>
        <dsp:cNvPr id="0" name=""/>
        <dsp:cNvSpPr/>
      </dsp:nvSpPr>
      <dsp:spPr>
        <a:xfrm>
          <a:off x="3616" y="1788614"/>
          <a:ext cx="1581224" cy="948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Cells	</a:t>
          </a:r>
          <a:endParaRPr lang="en-US" sz="2500" kern="1200" dirty="0"/>
        </a:p>
      </dsp:txBody>
      <dsp:txXfrm>
        <a:off x="3616" y="1788614"/>
        <a:ext cx="1581224" cy="948734"/>
      </dsp:txXfrm>
    </dsp:sp>
    <dsp:sp modelId="{DCC540F3-CAC2-4A59-B5C0-E3ECFC0DA816}">
      <dsp:nvSpPr>
        <dsp:cNvPr id="0" name=""/>
        <dsp:cNvSpPr/>
      </dsp:nvSpPr>
      <dsp:spPr>
        <a:xfrm>
          <a:off x="1742963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1742963" y="2066909"/>
        <a:ext cx="335219" cy="392143"/>
      </dsp:txXfrm>
    </dsp:sp>
    <dsp:sp modelId="{B32D2EEC-2682-42F8-9D47-57580329E266}">
      <dsp:nvSpPr>
        <dsp:cNvPr id="0" name=""/>
        <dsp:cNvSpPr/>
      </dsp:nvSpPr>
      <dsp:spPr>
        <a:xfrm>
          <a:off x="2217330" y="1788614"/>
          <a:ext cx="1581224" cy="948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Tissues	</a:t>
          </a:r>
          <a:endParaRPr lang="en-US" sz="2500" kern="1200" dirty="0"/>
        </a:p>
      </dsp:txBody>
      <dsp:txXfrm>
        <a:off x="2217330" y="1788614"/>
        <a:ext cx="1581224" cy="948734"/>
      </dsp:txXfrm>
    </dsp:sp>
    <dsp:sp modelId="{AB3E7B33-7CD9-41DB-966F-C6D4C561787C}">
      <dsp:nvSpPr>
        <dsp:cNvPr id="0" name=""/>
        <dsp:cNvSpPr/>
      </dsp:nvSpPr>
      <dsp:spPr>
        <a:xfrm>
          <a:off x="3956677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3956677" y="2066909"/>
        <a:ext cx="335219" cy="392143"/>
      </dsp:txXfrm>
    </dsp:sp>
    <dsp:sp modelId="{336510C3-8951-4996-B8C6-191F9116B38B}">
      <dsp:nvSpPr>
        <dsp:cNvPr id="0" name=""/>
        <dsp:cNvSpPr/>
      </dsp:nvSpPr>
      <dsp:spPr>
        <a:xfrm>
          <a:off x="4431044" y="1788614"/>
          <a:ext cx="1581224" cy="948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Organs</a:t>
          </a:r>
          <a:endParaRPr lang="en-US" sz="2500" kern="1200" dirty="0"/>
        </a:p>
      </dsp:txBody>
      <dsp:txXfrm>
        <a:off x="4431044" y="1788614"/>
        <a:ext cx="1581224" cy="948734"/>
      </dsp:txXfrm>
    </dsp:sp>
    <dsp:sp modelId="{D061AF0A-45C1-4805-A58C-5058C294B465}">
      <dsp:nvSpPr>
        <dsp:cNvPr id="0" name=""/>
        <dsp:cNvSpPr/>
      </dsp:nvSpPr>
      <dsp:spPr>
        <a:xfrm>
          <a:off x="6170391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6170391" y="2066909"/>
        <a:ext cx="335219" cy="392143"/>
      </dsp:txXfrm>
    </dsp:sp>
    <dsp:sp modelId="{3192F28E-11F6-4AE6-9972-942D943AA290}">
      <dsp:nvSpPr>
        <dsp:cNvPr id="0" name=""/>
        <dsp:cNvSpPr/>
      </dsp:nvSpPr>
      <dsp:spPr>
        <a:xfrm>
          <a:off x="6644759" y="1788614"/>
          <a:ext cx="1581224" cy="948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Organ System</a:t>
          </a:r>
          <a:endParaRPr lang="en-US" sz="2500" kern="1200" dirty="0"/>
        </a:p>
      </dsp:txBody>
      <dsp:txXfrm>
        <a:off x="6644759" y="1788614"/>
        <a:ext cx="1581224" cy="94873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DC59D8-33EA-4ADD-9F44-0AAF2811883F}">
      <dsp:nvSpPr>
        <dsp:cNvPr id="0" name=""/>
        <dsp:cNvSpPr/>
      </dsp:nvSpPr>
      <dsp:spPr>
        <a:xfrm>
          <a:off x="3616" y="2398214"/>
          <a:ext cx="1581224" cy="948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Bone Cells	</a:t>
          </a:r>
          <a:endParaRPr lang="en-US" sz="2300" kern="1200" dirty="0"/>
        </a:p>
      </dsp:txBody>
      <dsp:txXfrm>
        <a:off x="3616" y="2398214"/>
        <a:ext cx="1581224" cy="948734"/>
      </dsp:txXfrm>
    </dsp:sp>
    <dsp:sp modelId="{DCC540F3-CAC2-4A59-B5C0-E3ECFC0DA816}">
      <dsp:nvSpPr>
        <dsp:cNvPr id="0" name=""/>
        <dsp:cNvSpPr/>
      </dsp:nvSpPr>
      <dsp:spPr>
        <a:xfrm>
          <a:off x="1742963" y="2676509"/>
          <a:ext cx="335219" cy="3921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1742963" y="2676509"/>
        <a:ext cx="335219" cy="392143"/>
      </dsp:txXfrm>
    </dsp:sp>
    <dsp:sp modelId="{B32D2EEC-2682-42F8-9D47-57580329E266}">
      <dsp:nvSpPr>
        <dsp:cNvPr id="0" name=""/>
        <dsp:cNvSpPr/>
      </dsp:nvSpPr>
      <dsp:spPr>
        <a:xfrm>
          <a:off x="2217330" y="2398214"/>
          <a:ext cx="1581224" cy="948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Connective Tissue	</a:t>
          </a:r>
          <a:endParaRPr lang="en-US" sz="2300" kern="1200" dirty="0"/>
        </a:p>
      </dsp:txBody>
      <dsp:txXfrm>
        <a:off x="2217330" y="2398214"/>
        <a:ext cx="1581224" cy="948734"/>
      </dsp:txXfrm>
    </dsp:sp>
    <dsp:sp modelId="{AB3E7B33-7CD9-41DB-966F-C6D4C561787C}">
      <dsp:nvSpPr>
        <dsp:cNvPr id="0" name=""/>
        <dsp:cNvSpPr/>
      </dsp:nvSpPr>
      <dsp:spPr>
        <a:xfrm>
          <a:off x="3956677" y="2676509"/>
          <a:ext cx="335219" cy="3921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3956677" y="2676509"/>
        <a:ext cx="335219" cy="392143"/>
      </dsp:txXfrm>
    </dsp:sp>
    <dsp:sp modelId="{336510C3-8951-4996-B8C6-191F9116B38B}">
      <dsp:nvSpPr>
        <dsp:cNvPr id="0" name=""/>
        <dsp:cNvSpPr/>
      </dsp:nvSpPr>
      <dsp:spPr>
        <a:xfrm>
          <a:off x="4431044" y="2398214"/>
          <a:ext cx="1581224" cy="948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Femur</a:t>
          </a:r>
          <a:endParaRPr lang="en-US" sz="2300" kern="1200" dirty="0"/>
        </a:p>
      </dsp:txBody>
      <dsp:txXfrm>
        <a:off x="4431044" y="2398214"/>
        <a:ext cx="1581224" cy="948734"/>
      </dsp:txXfrm>
    </dsp:sp>
    <dsp:sp modelId="{D061AF0A-45C1-4805-A58C-5058C294B465}">
      <dsp:nvSpPr>
        <dsp:cNvPr id="0" name=""/>
        <dsp:cNvSpPr/>
      </dsp:nvSpPr>
      <dsp:spPr>
        <a:xfrm>
          <a:off x="6170391" y="2676509"/>
          <a:ext cx="335219" cy="3921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6170391" y="2676509"/>
        <a:ext cx="335219" cy="392143"/>
      </dsp:txXfrm>
    </dsp:sp>
    <dsp:sp modelId="{3192F28E-11F6-4AE6-9972-942D943AA290}">
      <dsp:nvSpPr>
        <dsp:cNvPr id="0" name=""/>
        <dsp:cNvSpPr/>
      </dsp:nvSpPr>
      <dsp:spPr>
        <a:xfrm>
          <a:off x="6644759" y="2398214"/>
          <a:ext cx="1581224" cy="948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Skeletal System</a:t>
          </a:r>
          <a:endParaRPr lang="en-US" sz="2300" kern="1200" dirty="0"/>
        </a:p>
      </dsp:txBody>
      <dsp:txXfrm>
        <a:off x="6644759" y="2398214"/>
        <a:ext cx="1581224" cy="9487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2.xml"/><Relationship Id="rId10" Type="http://schemas.microsoft.com/office/2007/relationships/diagramDrawing" Target="../diagrams/drawing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Body Organization and Homeostasis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 Section 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Homeostasis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by which an organism keeps an internal balance.</a:t>
            </a:r>
          </a:p>
          <a:p>
            <a:pPr lvl="2"/>
            <a:r>
              <a:rPr lang="en-US" dirty="0" smtClean="0"/>
              <a:t>Ex:  Shivering and sweating to maintain body temperature</a:t>
            </a:r>
          </a:p>
          <a:p>
            <a:r>
              <a:rPr lang="en-US" dirty="0" smtClean="0"/>
              <a:t>Can be disrupted by stress.</a:t>
            </a:r>
          </a:p>
          <a:p>
            <a:pPr lvl="2"/>
            <a:r>
              <a:rPr lang="en-US" dirty="0" smtClean="0"/>
              <a:t>Ex:  When you are nervous, your heart beats faster.  </a:t>
            </a:r>
          </a:p>
          <a:p>
            <a:pPr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Put the following levels of body organization into order from smallest to largest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Cell, organ, organ system, tissue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Organ, organ system, tissue, cell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Cell, tissue, organ, organ system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Organ system, organ, tissue, cell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Organization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81000"/>
          <a:ext cx="8229600" cy="5745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150px-Skeleton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91400" y="3790950"/>
            <a:ext cx="1079947" cy="3067050"/>
          </a:xfrm>
          <a:prstGeom prst="rect">
            <a:avLst/>
          </a:prstGeom>
        </p:spPr>
      </p:pic>
      <p:pic>
        <p:nvPicPr>
          <p:cNvPr id="6" name="Picture 5" descr="imagesCA7FFY2W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181600" y="4114800"/>
            <a:ext cx="910801" cy="1704975"/>
          </a:xfrm>
          <a:prstGeom prst="rect">
            <a:avLst/>
          </a:prstGeom>
        </p:spPr>
      </p:pic>
      <p:pic>
        <p:nvPicPr>
          <p:cNvPr id="7" name="Picture 6" descr="cells_500pixels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57200" y="4419600"/>
            <a:ext cx="1539394" cy="1219200"/>
          </a:xfrm>
          <a:prstGeom prst="rect">
            <a:avLst/>
          </a:prstGeom>
        </p:spPr>
      </p:pic>
      <p:pic>
        <p:nvPicPr>
          <p:cNvPr id="8" name="Picture 7" descr="bone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743200" y="4267200"/>
            <a:ext cx="1552575" cy="15055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95800" y="1676400"/>
            <a:ext cx="4038600" cy="4525963"/>
          </a:xfrm>
        </p:spPr>
        <p:txBody>
          <a:bodyPr/>
          <a:lstStyle/>
          <a:p>
            <a:r>
              <a:rPr lang="en-US" dirty="0" smtClean="0"/>
              <a:t>Skin cells</a:t>
            </a:r>
          </a:p>
          <a:p>
            <a:r>
              <a:rPr lang="en-US" dirty="0" smtClean="0"/>
              <a:t>Neurons (nerve) cells</a:t>
            </a:r>
          </a:p>
          <a:p>
            <a:r>
              <a:rPr lang="en-US" dirty="0" smtClean="0"/>
              <a:t>Blood cells </a:t>
            </a:r>
          </a:p>
          <a:p>
            <a:r>
              <a:rPr lang="en-US" dirty="0" smtClean="0"/>
              <a:t>Bone cells</a:t>
            </a:r>
          </a:p>
          <a:p>
            <a:r>
              <a:rPr lang="en-US" dirty="0" smtClean="0"/>
              <a:t>Muscle cells </a:t>
            </a:r>
          </a:p>
          <a:p>
            <a:r>
              <a:rPr lang="en-US" dirty="0" smtClean="0"/>
              <a:t>Stem cells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600200"/>
            <a:ext cx="4038600" cy="4525963"/>
          </a:xfrm>
        </p:spPr>
        <p:txBody>
          <a:bodyPr/>
          <a:lstStyle/>
          <a:p>
            <a:r>
              <a:rPr lang="en-US" dirty="0" smtClean="0"/>
              <a:t>Basic unit of structure and function in a </a:t>
            </a:r>
            <a:r>
              <a:rPr lang="en-US" smtClean="0"/>
              <a:t>living thing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Groups of  similar cells that perform a similar function.</a:t>
            </a:r>
          </a:p>
          <a:p>
            <a:r>
              <a:rPr lang="en-US" dirty="0" smtClean="0"/>
              <a:t>Types:</a:t>
            </a:r>
          </a:p>
          <a:p>
            <a:pPr lvl="2"/>
            <a:r>
              <a:rPr lang="en-US" sz="2800" dirty="0" smtClean="0"/>
              <a:t>Muscle tissue- contracts to allow movement </a:t>
            </a:r>
          </a:p>
          <a:p>
            <a:pPr lvl="2"/>
            <a:r>
              <a:rPr lang="en-US" sz="2800" dirty="0" smtClean="0"/>
              <a:t>Nervous tissue- carries messages back and forth from the brain to the rest </a:t>
            </a:r>
            <a:r>
              <a:rPr lang="en-US" sz="2800" smtClean="0"/>
              <a:t>of the body </a:t>
            </a:r>
            <a:endParaRPr lang="en-US" sz="2800" dirty="0" smtClean="0"/>
          </a:p>
          <a:p>
            <a:pPr lvl="2"/>
            <a:r>
              <a:rPr lang="en-US" sz="2800" dirty="0" smtClean="0"/>
              <a:t>Connective tissue- connects and supports the body (bone, fat, blood) </a:t>
            </a:r>
          </a:p>
          <a:p>
            <a:pPr lvl="2"/>
            <a:r>
              <a:rPr lang="en-US" sz="2800" dirty="0" smtClean="0"/>
              <a:t>Epithelial- covers the surface of your body and lines your internal organs (skin)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Structures that are composed of different types of tissue to perform a specific job.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Examples:</a:t>
            </a:r>
          </a:p>
          <a:p>
            <a:pPr lvl="2"/>
            <a:r>
              <a:rPr lang="en-US" sz="2400" dirty="0" smtClean="0"/>
              <a:t>Heart</a:t>
            </a:r>
          </a:p>
          <a:p>
            <a:pPr lvl="2"/>
            <a:r>
              <a:rPr lang="en-US" sz="2400" dirty="0" smtClean="0"/>
              <a:t>lungs</a:t>
            </a:r>
          </a:p>
          <a:p>
            <a:pPr lvl="2"/>
            <a:r>
              <a:rPr lang="en-US" sz="2400" dirty="0" smtClean="0"/>
              <a:t>Kidneys</a:t>
            </a:r>
          </a:p>
          <a:p>
            <a:pPr lvl="2"/>
            <a:r>
              <a:rPr lang="en-US" sz="2400" dirty="0" smtClean="0"/>
              <a:t>Bladder</a:t>
            </a:r>
          </a:p>
          <a:p>
            <a:pPr lvl="2"/>
            <a:r>
              <a:rPr lang="en-US" sz="2400" dirty="0" smtClean="0"/>
              <a:t>Stomach</a:t>
            </a:r>
          </a:p>
          <a:p>
            <a:pPr lvl="2"/>
            <a:r>
              <a:rPr lang="en-US" sz="2400" dirty="0" smtClean="0"/>
              <a:t>Brain</a:t>
            </a:r>
          </a:p>
          <a:p>
            <a:pPr lvl="2"/>
            <a:r>
              <a:rPr lang="en-US" sz="2400" dirty="0" smtClean="0"/>
              <a:t>Pancreas</a:t>
            </a:r>
          </a:p>
          <a:p>
            <a:pPr lvl="2"/>
            <a:r>
              <a:rPr lang="en-US" sz="2400" dirty="0" smtClean="0"/>
              <a:t>Gall bladder</a:t>
            </a:r>
          </a:p>
          <a:p>
            <a:pPr lvl="2"/>
            <a:r>
              <a:rPr lang="en-US" sz="2400" dirty="0" smtClean="0"/>
              <a:t>Skin</a:t>
            </a:r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 Systems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160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Group of organs that work together to perform a major function.</a:t>
            </a:r>
          </a:p>
          <a:p>
            <a:pPr lvl="2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Examples</a:t>
            </a:r>
          </a:p>
          <a:p>
            <a:pPr lvl="2"/>
            <a:r>
              <a:rPr lang="en-US" sz="2600" dirty="0" smtClean="0"/>
              <a:t>Skeletal</a:t>
            </a:r>
          </a:p>
          <a:p>
            <a:pPr lvl="2"/>
            <a:r>
              <a:rPr lang="en-US" sz="2600" dirty="0" smtClean="0"/>
              <a:t>Muscular</a:t>
            </a:r>
          </a:p>
          <a:p>
            <a:pPr lvl="2"/>
            <a:r>
              <a:rPr lang="en-US" sz="2600" dirty="0" smtClean="0"/>
              <a:t>Circulatory</a:t>
            </a:r>
          </a:p>
          <a:p>
            <a:pPr lvl="2"/>
            <a:r>
              <a:rPr lang="en-US" sz="2600" dirty="0" smtClean="0"/>
              <a:t>Digestive</a:t>
            </a:r>
          </a:p>
          <a:p>
            <a:pPr lvl="2"/>
            <a:r>
              <a:rPr lang="en-US" sz="2600" dirty="0" smtClean="0"/>
              <a:t>Nervous</a:t>
            </a:r>
          </a:p>
          <a:p>
            <a:pPr lvl="2"/>
            <a:r>
              <a:rPr lang="en-US" sz="2600" dirty="0" smtClean="0"/>
              <a:t>Respiratory</a:t>
            </a:r>
          </a:p>
          <a:p>
            <a:pPr lvl="2"/>
            <a:r>
              <a:rPr lang="en-US" sz="2600" dirty="0" smtClean="0"/>
              <a:t>Excretory</a:t>
            </a:r>
          </a:p>
          <a:p>
            <a:pPr lvl="2"/>
            <a:r>
              <a:rPr lang="en-US" sz="2600" dirty="0" smtClean="0"/>
              <a:t>Immune</a:t>
            </a:r>
          </a:p>
          <a:p>
            <a:pPr lvl="2"/>
            <a:r>
              <a:rPr lang="en-US" sz="2600" dirty="0" smtClean="0"/>
              <a:t>Integumentary</a:t>
            </a:r>
          </a:p>
          <a:p>
            <a:pPr lvl="2"/>
            <a:r>
              <a:rPr lang="en-US" sz="2600" dirty="0" smtClean="0"/>
              <a:t>Reproductive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249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Body Organization and Homeostasis</vt:lpstr>
      <vt:lpstr>Slide 2</vt:lpstr>
      <vt:lpstr>Put the following levels of body organization into order from smallest to largest</vt:lpstr>
      <vt:lpstr>Body Organization</vt:lpstr>
      <vt:lpstr>Example</vt:lpstr>
      <vt:lpstr>Cells</vt:lpstr>
      <vt:lpstr>Tissues</vt:lpstr>
      <vt:lpstr>Organs</vt:lpstr>
      <vt:lpstr>Organ Systems </vt:lpstr>
      <vt:lpstr>Homeostasis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Organization and Homeostasis</dc:title>
  <dc:creator/>
  <cp:lastModifiedBy>acollins</cp:lastModifiedBy>
  <cp:revision>41</cp:revision>
  <dcterms:created xsi:type="dcterms:W3CDTF">2006-08-16T00:00:00Z</dcterms:created>
  <dcterms:modified xsi:type="dcterms:W3CDTF">2016-05-06T16:25:42Z</dcterms:modified>
</cp:coreProperties>
</file>