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64" r:id="rId5"/>
    <p:sldId id="263" r:id="rId6"/>
    <p:sldId id="265" r:id="rId7"/>
    <p:sldId id="270" r:id="rId8"/>
    <p:sldId id="267" r:id="rId9"/>
    <p:sldId id="268" r:id="rId10"/>
    <p:sldId id="266" r:id="rId11"/>
    <p:sldId id="269" r:id="rId12"/>
    <p:sldId id="271" r:id="rId13"/>
    <p:sldId id="261" r:id="rId14"/>
    <p:sldId id="262" r:id="rId15"/>
    <p:sldId id="259" r:id="rId16"/>
    <p:sldId id="272" r:id="rId17"/>
    <p:sldId id="260" r:id="rId18"/>
    <p:sldId id="273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8D8DC3-39A5-4E9C-BE7A-4A37BD825CDD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26359C6-F452-4ACB-9310-D537CDD0B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Air?</a:t>
            </a:r>
            <a:endParaRPr lang="en-US" sz="5400" dirty="0"/>
          </a:p>
        </p:txBody>
      </p:sp>
      <p:pic>
        <p:nvPicPr>
          <p:cNvPr id="5" name="Content Placeholder 4" descr="air1_s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038600" cy="3028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5410200"/>
            <a:ext cx="4038600" cy="838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 smtClean="0"/>
              <a:t>Yes!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Sounds?</a:t>
            </a:r>
            <a:endParaRPr lang="en-US" dirty="0"/>
          </a:p>
        </p:txBody>
      </p:sp>
      <p:pic>
        <p:nvPicPr>
          <p:cNvPr id="5" name="Content Placeholder 4" descr="sound%20wav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752600"/>
            <a:ext cx="4038600" cy="30244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5257800"/>
            <a:ext cx="4038600" cy="91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4400" dirty="0" smtClean="0"/>
              <a:t>No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Emotions?</a:t>
            </a:r>
            <a:endParaRPr lang="en-US" dirty="0"/>
          </a:p>
        </p:txBody>
      </p:sp>
      <p:pic>
        <p:nvPicPr>
          <p:cNvPr id="5" name="Content Placeholder 4" descr="cartoon-emotio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600200"/>
            <a:ext cx="3619500" cy="33718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5257800"/>
            <a:ext cx="40386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No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</a:t>
            </a:r>
          </a:p>
          <a:p>
            <a:r>
              <a:rPr lang="en-US" dirty="0" smtClean="0"/>
              <a:t>Desk</a:t>
            </a:r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Non-examples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Thoughts</a:t>
            </a:r>
          </a:p>
          <a:p>
            <a:r>
              <a:rPr lang="en-US" dirty="0" smtClean="0"/>
              <a:t>Emotions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 of Matter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 of a </a:t>
            </a:r>
            <a:r>
              <a:rPr lang="en-US" dirty="0" smtClean="0"/>
              <a:t>substance </a:t>
            </a:r>
            <a:r>
              <a:rPr lang="en-US" dirty="0" smtClean="0"/>
              <a:t>that can be observed without changing it into another substance.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Texture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Taste </a:t>
            </a:r>
            <a:endParaRPr lang="en-US" dirty="0" smtClean="0"/>
          </a:p>
          <a:p>
            <a:r>
              <a:rPr lang="en-US" dirty="0" smtClean="0"/>
              <a:t>Color</a:t>
            </a:r>
            <a:endParaRPr lang="en-US" dirty="0" smtClean="0"/>
          </a:p>
          <a:p>
            <a:r>
              <a:rPr lang="en-US" dirty="0" smtClean="0"/>
              <a:t>Flexibility</a:t>
            </a:r>
            <a:endParaRPr lang="en-US" dirty="0" smtClean="0"/>
          </a:p>
          <a:p>
            <a:r>
              <a:rPr lang="en-US" dirty="0" smtClean="0"/>
              <a:t>Hardness</a:t>
            </a:r>
          </a:p>
          <a:p>
            <a:r>
              <a:rPr lang="en-US" dirty="0" smtClean="0"/>
              <a:t>Weight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Freezing </a:t>
            </a:r>
            <a:r>
              <a:rPr lang="en-US" dirty="0" smtClean="0"/>
              <a:t>point</a:t>
            </a:r>
          </a:p>
          <a:p>
            <a:r>
              <a:rPr lang="en-US" dirty="0" smtClean="0"/>
              <a:t>Melting point</a:t>
            </a:r>
          </a:p>
          <a:p>
            <a:r>
              <a:rPr lang="en-US" dirty="0" smtClean="0"/>
              <a:t>Boiling point</a:t>
            </a:r>
          </a:p>
          <a:p>
            <a:r>
              <a:rPr lang="en-US" dirty="0" smtClean="0"/>
              <a:t>Ability to dissolve (solubility)</a:t>
            </a:r>
          </a:p>
          <a:p>
            <a:r>
              <a:rPr lang="en-US" dirty="0" smtClean="0"/>
              <a:t>State of Matter (s, l, or g)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 of Matter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of a </a:t>
            </a:r>
            <a:r>
              <a:rPr lang="en-US" dirty="0" smtClean="0"/>
              <a:t>substance </a:t>
            </a:r>
            <a:r>
              <a:rPr lang="en-US" dirty="0" smtClean="0"/>
              <a:t>that describes its ability to change into a different substance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burn (Flammability)</a:t>
            </a:r>
          </a:p>
          <a:p>
            <a:r>
              <a:rPr lang="en-US" dirty="0" smtClean="0"/>
              <a:t>Ability to rust</a:t>
            </a:r>
          </a:p>
          <a:p>
            <a:r>
              <a:rPr lang="en-US" dirty="0" smtClean="0"/>
              <a:t>Ability to tarnish</a:t>
            </a:r>
          </a:p>
          <a:p>
            <a:r>
              <a:rPr lang="en-US" dirty="0" smtClean="0"/>
              <a:t>Ability to react with other substances (</a:t>
            </a:r>
            <a:r>
              <a:rPr lang="en-US" dirty="0" err="1" smtClean="0"/>
              <a:t>ie</a:t>
            </a:r>
            <a:r>
              <a:rPr lang="en-US" dirty="0" smtClean="0"/>
              <a:t>: acids)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properties of matter and how matter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takes up space and has mass</a:t>
            </a:r>
          </a:p>
          <a:p>
            <a:r>
              <a:rPr lang="en-US" dirty="0" smtClean="0"/>
              <a:t>Made up of atoms that vibrate due to kinetic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Desk?</a:t>
            </a:r>
            <a:endParaRPr lang="en-US" sz="5400" dirty="0"/>
          </a:p>
        </p:txBody>
      </p:sp>
      <p:pic>
        <p:nvPicPr>
          <p:cNvPr id="4" name="Content Placeholder 3" descr="des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524000"/>
            <a:ext cx="3781425" cy="28575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4600" y="459501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	Yes!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Book?</a:t>
            </a:r>
            <a:endParaRPr lang="en-US" sz="5400" dirty="0"/>
          </a:p>
        </p:txBody>
      </p:sp>
      <p:pic>
        <p:nvPicPr>
          <p:cNvPr id="7" name="Content Placeholder 6" descr="book-club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286000"/>
            <a:ext cx="3048000" cy="30480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0800" y="5486400"/>
            <a:ext cx="4038600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/>
              <a:t>Yes!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Person?</a:t>
            </a:r>
            <a:endParaRPr lang="en-US" sz="5400" dirty="0"/>
          </a:p>
        </p:txBody>
      </p:sp>
      <p:pic>
        <p:nvPicPr>
          <p:cNvPr id="5" name="Content Placeholder 4" descr="tom_brady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371600"/>
            <a:ext cx="28575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5715000"/>
            <a:ext cx="40386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Yes!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pic>
        <p:nvPicPr>
          <p:cNvPr id="5" name="Content Placeholder 4" descr="1194984950810759386thought_cloud_jon_philli_01_svg_med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600200"/>
            <a:ext cx="2387755" cy="260641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5029200"/>
            <a:ext cx="4038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4400" dirty="0" smtClean="0"/>
              <a:t>No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2362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love science……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Water?</a:t>
            </a:r>
            <a:endParaRPr lang="en-US" sz="5400" dirty="0"/>
          </a:p>
        </p:txBody>
      </p:sp>
      <p:pic>
        <p:nvPicPr>
          <p:cNvPr id="5" name="Content Placeholder 4" descr="wa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3048000" cy="304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5486400"/>
            <a:ext cx="4038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Yes!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Light?</a:t>
            </a:r>
            <a:endParaRPr lang="en-US" dirty="0"/>
          </a:p>
        </p:txBody>
      </p:sp>
      <p:pic>
        <p:nvPicPr>
          <p:cNvPr id="5" name="Content Placeholder 4" descr="sun_ray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4276118" cy="284667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4953000"/>
            <a:ext cx="40386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No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174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Describing Matter</vt:lpstr>
      <vt:lpstr>What is Chemistry?</vt:lpstr>
      <vt:lpstr>What is matter?</vt:lpstr>
      <vt:lpstr>Desk?</vt:lpstr>
      <vt:lpstr>Book?</vt:lpstr>
      <vt:lpstr>Person?</vt:lpstr>
      <vt:lpstr>Thoughts?</vt:lpstr>
      <vt:lpstr>Water?</vt:lpstr>
      <vt:lpstr>Light?</vt:lpstr>
      <vt:lpstr>Air?</vt:lpstr>
      <vt:lpstr>Sounds?</vt:lpstr>
      <vt:lpstr>Emotions?</vt:lpstr>
      <vt:lpstr>Examples of Matter</vt:lpstr>
      <vt:lpstr>Non-examples of Matter</vt:lpstr>
      <vt:lpstr>Physical Properties of Matter</vt:lpstr>
      <vt:lpstr>Slide 16</vt:lpstr>
      <vt:lpstr>Chemical Properties of Matter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Matter</dc:title>
  <dc:creator/>
  <cp:lastModifiedBy>acollins</cp:lastModifiedBy>
  <cp:revision>64</cp:revision>
  <dcterms:created xsi:type="dcterms:W3CDTF">2006-08-16T00:00:00Z</dcterms:created>
  <dcterms:modified xsi:type="dcterms:W3CDTF">2013-09-20T17:08:35Z</dcterms:modified>
</cp:coreProperties>
</file>