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8"/>
  </p:handoutMasterIdLst>
  <p:sldIdLst>
    <p:sldId id="256" r:id="rId2"/>
    <p:sldId id="277" r:id="rId3"/>
    <p:sldId id="276" r:id="rId4"/>
    <p:sldId id="280" r:id="rId5"/>
    <p:sldId id="282" r:id="rId6"/>
    <p:sldId id="257" r:id="rId7"/>
    <p:sldId id="258" r:id="rId8"/>
    <p:sldId id="283" r:id="rId9"/>
    <p:sldId id="259" r:id="rId10"/>
    <p:sldId id="260" r:id="rId11"/>
    <p:sldId id="273" r:id="rId12"/>
    <p:sldId id="261" r:id="rId13"/>
    <p:sldId id="262" r:id="rId14"/>
    <p:sldId id="278" r:id="rId15"/>
    <p:sldId id="263" r:id="rId16"/>
    <p:sldId id="264" r:id="rId17"/>
    <p:sldId id="265" r:id="rId18"/>
    <p:sldId id="266" r:id="rId19"/>
    <p:sldId id="271" r:id="rId20"/>
    <p:sldId id="267" r:id="rId21"/>
    <p:sldId id="268" r:id="rId22"/>
    <p:sldId id="270" r:id="rId23"/>
    <p:sldId id="275" r:id="rId24"/>
    <p:sldId id="272" r:id="rId25"/>
    <p:sldId id="269" r:id="rId26"/>
    <p:sldId id="274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17EA7-4F81-48B2-8248-5E0AE7BA40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33F456-AA48-454F-B69C-CEC0B70F5347}">
      <dgm:prSet phldrT="[Text]"/>
      <dgm:spPr/>
      <dgm:t>
        <a:bodyPr/>
        <a:lstStyle/>
        <a:p>
          <a:r>
            <a:rPr lang="en-US" dirty="0" smtClean="0"/>
            <a:t>Matter</a:t>
          </a:r>
          <a:endParaRPr lang="en-US" dirty="0"/>
        </a:p>
      </dgm:t>
    </dgm:pt>
    <dgm:pt modelId="{F8459FB3-E10B-4E53-B2DE-7B63744AFF2F}" type="parTrans" cxnId="{66452BB2-5A41-4C1A-90AD-77C2F03E08E7}">
      <dgm:prSet/>
      <dgm:spPr/>
      <dgm:t>
        <a:bodyPr/>
        <a:lstStyle/>
        <a:p>
          <a:endParaRPr lang="en-US"/>
        </a:p>
      </dgm:t>
    </dgm:pt>
    <dgm:pt modelId="{5BF6A790-32E8-4CB3-BB9A-6E9C66262534}" type="sibTrans" cxnId="{66452BB2-5A41-4C1A-90AD-77C2F03E08E7}">
      <dgm:prSet/>
      <dgm:spPr/>
      <dgm:t>
        <a:bodyPr/>
        <a:lstStyle/>
        <a:p>
          <a:endParaRPr lang="en-US"/>
        </a:p>
      </dgm:t>
    </dgm:pt>
    <dgm:pt modelId="{9F91EBB9-7B91-404A-B053-C4A6315A8DAB}">
      <dgm:prSet phldrT="[Text]"/>
      <dgm:spPr/>
      <dgm:t>
        <a:bodyPr/>
        <a:lstStyle/>
        <a:p>
          <a:endParaRPr lang="en-US" dirty="0"/>
        </a:p>
      </dgm:t>
    </dgm:pt>
    <dgm:pt modelId="{DE60031F-5F30-42D9-AC5D-56F9D6105554}" type="parTrans" cxnId="{8B1179BA-2B11-4588-8F56-6AB1DFACAF3F}">
      <dgm:prSet/>
      <dgm:spPr/>
      <dgm:t>
        <a:bodyPr/>
        <a:lstStyle/>
        <a:p>
          <a:endParaRPr lang="en-US"/>
        </a:p>
      </dgm:t>
    </dgm:pt>
    <dgm:pt modelId="{CE0E2F59-155D-4308-8513-B50EE348B9E5}" type="sibTrans" cxnId="{8B1179BA-2B11-4588-8F56-6AB1DFACAF3F}">
      <dgm:prSet/>
      <dgm:spPr/>
      <dgm:t>
        <a:bodyPr/>
        <a:lstStyle/>
        <a:p>
          <a:endParaRPr lang="en-US"/>
        </a:p>
      </dgm:t>
    </dgm:pt>
    <dgm:pt modelId="{106ECF45-2D21-41A2-A6F4-04F42F7B05B2}">
      <dgm:prSet phldrT="[Text]"/>
      <dgm:spPr/>
      <dgm:t>
        <a:bodyPr/>
        <a:lstStyle/>
        <a:p>
          <a:endParaRPr lang="en-US" dirty="0"/>
        </a:p>
      </dgm:t>
    </dgm:pt>
    <dgm:pt modelId="{90F83FC9-1B7F-46D5-BFDB-7F68D2F1AC0E}" type="parTrans" cxnId="{277430DF-1354-4B21-9F73-162E0AE062AC}">
      <dgm:prSet/>
      <dgm:spPr/>
      <dgm:t>
        <a:bodyPr/>
        <a:lstStyle/>
        <a:p>
          <a:endParaRPr lang="en-US"/>
        </a:p>
      </dgm:t>
    </dgm:pt>
    <dgm:pt modelId="{67308D28-8B25-416E-8E64-7092348F0509}" type="sibTrans" cxnId="{277430DF-1354-4B21-9F73-162E0AE062AC}">
      <dgm:prSet/>
      <dgm:spPr/>
      <dgm:t>
        <a:bodyPr/>
        <a:lstStyle/>
        <a:p>
          <a:endParaRPr lang="en-US"/>
        </a:p>
      </dgm:t>
    </dgm:pt>
    <dgm:pt modelId="{8FE0EA43-1DE7-47E7-BFED-AD6C7043CA79}">
      <dgm:prSet phldrT="[Text]"/>
      <dgm:spPr/>
      <dgm:t>
        <a:bodyPr/>
        <a:lstStyle/>
        <a:p>
          <a:endParaRPr lang="en-US" dirty="0"/>
        </a:p>
      </dgm:t>
    </dgm:pt>
    <dgm:pt modelId="{6632E993-5A03-4673-9C28-5C0B2F14E930}" type="parTrans" cxnId="{C9C2971F-E6D5-464A-890E-654066F3F1A5}">
      <dgm:prSet/>
      <dgm:spPr/>
      <dgm:t>
        <a:bodyPr/>
        <a:lstStyle/>
        <a:p>
          <a:endParaRPr lang="en-US"/>
        </a:p>
      </dgm:t>
    </dgm:pt>
    <dgm:pt modelId="{8DE09DAF-9675-427D-B85D-0AC2F44CABDF}" type="sibTrans" cxnId="{C9C2971F-E6D5-464A-890E-654066F3F1A5}">
      <dgm:prSet/>
      <dgm:spPr/>
      <dgm:t>
        <a:bodyPr/>
        <a:lstStyle/>
        <a:p>
          <a:endParaRPr lang="en-US"/>
        </a:p>
      </dgm:t>
    </dgm:pt>
    <dgm:pt modelId="{0E800C0C-21F3-4A61-8E58-F3F3688BEC9E}">
      <dgm:prSet phldrT="[Text]"/>
      <dgm:spPr/>
      <dgm:t>
        <a:bodyPr/>
        <a:lstStyle/>
        <a:p>
          <a:endParaRPr lang="en-US" dirty="0"/>
        </a:p>
      </dgm:t>
    </dgm:pt>
    <dgm:pt modelId="{E6BBA106-135D-46F5-A074-145A63654A62}" type="parTrans" cxnId="{D64E5FB6-311C-44FB-8CB9-6B8B5E196BBF}">
      <dgm:prSet/>
      <dgm:spPr/>
      <dgm:t>
        <a:bodyPr/>
        <a:lstStyle/>
        <a:p>
          <a:endParaRPr lang="en-US"/>
        </a:p>
      </dgm:t>
    </dgm:pt>
    <dgm:pt modelId="{9FA1A4D1-76EB-449A-A73A-B00C538CCBDE}" type="sibTrans" cxnId="{D64E5FB6-311C-44FB-8CB9-6B8B5E196BBF}">
      <dgm:prSet/>
      <dgm:spPr/>
      <dgm:t>
        <a:bodyPr/>
        <a:lstStyle/>
        <a:p>
          <a:endParaRPr lang="en-US"/>
        </a:p>
      </dgm:t>
    </dgm:pt>
    <dgm:pt modelId="{3DC59452-C51E-42EB-910A-7E12BB9B9384}">
      <dgm:prSet/>
      <dgm:spPr/>
      <dgm:t>
        <a:bodyPr/>
        <a:lstStyle/>
        <a:p>
          <a:endParaRPr lang="en-US" dirty="0"/>
        </a:p>
      </dgm:t>
    </dgm:pt>
    <dgm:pt modelId="{7759E09E-FC06-4C9D-B403-90E6E012C248}" type="parTrans" cxnId="{FBD075E5-1F0B-4F09-9EC2-26BF62C8B276}">
      <dgm:prSet/>
      <dgm:spPr/>
      <dgm:t>
        <a:bodyPr/>
        <a:lstStyle/>
        <a:p>
          <a:endParaRPr lang="en-US"/>
        </a:p>
      </dgm:t>
    </dgm:pt>
    <dgm:pt modelId="{5C70E101-7B54-4A9B-BB14-3C062CECA5AA}" type="sibTrans" cxnId="{FBD075E5-1F0B-4F09-9EC2-26BF62C8B276}">
      <dgm:prSet/>
      <dgm:spPr/>
      <dgm:t>
        <a:bodyPr/>
        <a:lstStyle/>
        <a:p>
          <a:endParaRPr lang="en-US"/>
        </a:p>
      </dgm:t>
    </dgm:pt>
    <dgm:pt modelId="{79CBC272-FA31-4DE5-B0BE-F83E254B50D9}">
      <dgm:prSet/>
      <dgm:spPr/>
      <dgm:t>
        <a:bodyPr/>
        <a:lstStyle/>
        <a:p>
          <a:endParaRPr lang="en-US" dirty="0"/>
        </a:p>
      </dgm:t>
    </dgm:pt>
    <dgm:pt modelId="{C0D37288-2121-46E1-B5B2-366117DFEFE5}" type="parTrans" cxnId="{34DC566D-C05B-45BC-88B2-C29E20E3AFF4}">
      <dgm:prSet/>
      <dgm:spPr/>
      <dgm:t>
        <a:bodyPr/>
        <a:lstStyle/>
        <a:p>
          <a:endParaRPr lang="en-US"/>
        </a:p>
      </dgm:t>
    </dgm:pt>
    <dgm:pt modelId="{028CDD5D-DDC1-4D35-8180-D5907483D91F}" type="sibTrans" cxnId="{34DC566D-C05B-45BC-88B2-C29E20E3AFF4}">
      <dgm:prSet/>
      <dgm:spPr/>
      <dgm:t>
        <a:bodyPr/>
        <a:lstStyle/>
        <a:p>
          <a:endParaRPr lang="en-US"/>
        </a:p>
      </dgm:t>
    </dgm:pt>
    <dgm:pt modelId="{013DB81A-3B76-4CD4-9FC6-213D6B4994A4}">
      <dgm:prSet/>
      <dgm:spPr/>
      <dgm:t>
        <a:bodyPr/>
        <a:lstStyle/>
        <a:p>
          <a:endParaRPr lang="en-US" dirty="0"/>
        </a:p>
      </dgm:t>
    </dgm:pt>
    <dgm:pt modelId="{0DB4932B-DBF3-4345-AE16-C03CCDB5C496}" type="parTrans" cxnId="{60CA237B-5583-4CE1-968B-AF3B2E677420}">
      <dgm:prSet/>
      <dgm:spPr/>
      <dgm:t>
        <a:bodyPr/>
        <a:lstStyle/>
        <a:p>
          <a:endParaRPr lang="en-US"/>
        </a:p>
      </dgm:t>
    </dgm:pt>
    <dgm:pt modelId="{1CED2B93-88DD-4D0B-9394-A773C08DB31A}" type="sibTrans" cxnId="{60CA237B-5583-4CE1-968B-AF3B2E677420}">
      <dgm:prSet/>
      <dgm:spPr/>
      <dgm:t>
        <a:bodyPr/>
        <a:lstStyle/>
        <a:p>
          <a:endParaRPr lang="en-US"/>
        </a:p>
      </dgm:t>
    </dgm:pt>
    <dgm:pt modelId="{4451AB76-D87F-43A8-9648-B67F6063E238}">
      <dgm:prSet/>
      <dgm:spPr/>
      <dgm:t>
        <a:bodyPr/>
        <a:lstStyle/>
        <a:p>
          <a:endParaRPr lang="en-US" dirty="0"/>
        </a:p>
      </dgm:t>
    </dgm:pt>
    <dgm:pt modelId="{B2123C65-38DE-41CA-B21C-16D3F861E0EA}" type="parTrans" cxnId="{61879F9E-AE9C-4C64-B040-43A24E5D3B37}">
      <dgm:prSet/>
      <dgm:spPr/>
      <dgm:t>
        <a:bodyPr/>
        <a:lstStyle/>
        <a:p>
          <a:endParaRPr lang="en-US"/>
        </a:p>
      </dgm:t>
    </dgm:pt>
    <dgm:pt modelId="{C0C00816-47E7-4D9E-9997-3D8A86CF5B93}" type="sibTrans" cxnId="{61879F9E-AE9C-4C64-B040-43A24E5D3B37}">
      <dgm:prSet/>
      <dgm:spPr/>
      <dgm:t>
        <a:bodyPr/>
        <a:lstStyle/>
        <a:p>
          <a:endParaRPr lang="en-US"/>
        </a:p>
      </dgm:t>
    </dgm:pt>
    <dgm:pt modelId="{6C12AF09-95B5-4A8B-A860-8BD4DAC647BF}">
      <dgm:prSet/>
      <dgm:spPr/>
      <dgm:t>
        <a:bodyPr/>
        <a:lstStyle/>
        <a:p>
          <a:endParaRPr lang="en-US" dirty="0"/>
        </a:p>
      </dgm:t>
    </dgm:pt>
    <dgm:pt modelId="{B7CE54E6-6909-4EFE-8CFB-E5A7CEB3CF2F}" type="parTrans" cxnId="{FB0B4AB1-3B0F-41FC-B7E5-A75BB997E5A4}">
      <dgm:prSet/>
      <dgm:spPr/>
      <dgm:t>
        <a:bodyPr/>
        <a:lstStyle/>
        <a:p>
          <a:endParaRPr lang="en-US"/>
        </a:p>
      </dgm:t>
    </dgm:pt>
    <dgm:pt modelId="{E1418BCA-36C0-4C4C-8FCD-4441F826D3C6}" type="sibTrans" cxnId="{FB0B4AB1-3B0F-41FC-B7E5-A75BB997E5A4}">
      <dgm:prSet/>
      <dgm:spPr/>
      <dgm:t>
        <a:bodyPr/>
        <a:lstStyle/>
        <a:p>
          <a:endParaRPr lang="en-US"/>
        </a:p>
      </dgm:t>
    </dgm:pt>
    <dgm:pt modelId="{44E5E8EA-A787-4AAC-AEBD-DE5617807951}">
      <dgm:prSet phldrT="[Text]"/>
      <dgm:spPr/>
      <dgm:t>
        <a:bodyPr/>
        <a:lstStyle/>
        <a:p>
          <a:endParaRPr lang="en-US" dirty="0"/>
        </a:p>
      </dgm:t>
    </dgm:pt>
    <dgm:pt modelId="{DFBCBB8B-A3F1-409E-B632-0CD1BDAF6F80}" type="sibTrans" cxnId="{AEDB51A8-2D2B-42D8-BCD1-F40AA5141CCE}">
      <dgm:prSet/>
      <dgm:spPr/>
      <dgm:t>
        <a:bodyPr/>
        <a:lstStyle/>
        <a:p>
          <a:endParaRPr lang="en-US"/>
        </a:p>
      </dgm:t>
    </dgm:pt>
    <dgm:pt modelId="{CE3F632A-4964-4AA9-97DE-68ADF36C7C7D}" type="parTrans" cxnId="{AEDB51A8-2D2B-42D8-BCD1-F40AA5141CCE}">
      <dgm:prSet/>
      <dgm:spPr/>
      <dgm:t>
        <a:bodyPr/>
        <a:lstStyle/>
        <a:p>
          <a:endParaRPr lang="en-US"/>
        </a:p>
      </dgm:t>
    </dgm:pt>
    <dgm:pt modelId="{CB85E79B-D7A7-4B78-B94F-FEDB3D41A698}" type="pres">
      <dgm:prSet presAssocID="{ADC17EA7-4F81-48B2-8248-5E0AE7BA40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DD3493-E225-430D-AB8A-597A2CE8DB9E}" type="pres">
      <dgm:prSet presAssocID="{9D33F456-AA48-454F-B69C-CEC0B70F5347}" presName="hierRoot1" presStyleCnt="0"/>
      <dgm:spPr/>
    </dgm:pt>
    <dgm:pt modelId="{C7C34937-167C-4895-923D-0D2C8F992BFD}" type="pres">
      <dgm:prSet presAssocID="{9D33F456-AA48-454F-B69C-CEC0B70F5347}" presName="composite" presStyleCnt="0"/>
      <dgm:spPr/>
    </dgm:pt>
    <dgm:pt modelId="{D7FCBF6B-B591-47EA-B668-E1F62E3DC3AA}" type="pres">
      <dgm:prSet presAssocID="{9D33F456-AA48-454F-B69C-CEC0B70F5347}" presName="background" presStyleLbl="node0" presStyleIdx="0" presStyleCnt="1"/>
      <dgm:spPr/>
    </dgm:pt>
    <dgm:pt modelId="{FCC8230D-F72E-45C6-9BFA-DB6DCF3E16FF}" type="pres">
      <dgm:prSet presAssocID="{9D33F456-AA48-454F-B69C-CEC0B70F534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611DA-B317-4ECF-83A6-2130DD772443}" type="pres">
      <dgm:prSet presAssocID="{9D33F456-AA48-454F-B69C-CEC0B70F5347}" presName="hierChild2" presStyleCnt="0"/>
      <dgm:spPr/>
    </dgm:pt>
    <dgm:pt modelId="{CEB42AEC-B088-4ABA-8D96-35818B81902B}" type="pres">
      <dgm:prSet presAssocID="{DE60031F-5F30-42D9-AC5D-56F9D61055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D6BE59-7EA6-4F44-A88A-F2F5B8AAF5DC}" type="pres">
      <dgm:prSet presAssocID="{9F91EBB9-7B91-404A-B053-C4A6315A8DAB}" presName="hierRoot2" presStyleCnt="0"/>
      <dgm:spPr/>
    </dgm:pt>
    <dgm:pt modelId="{F8085666-5514-41F4-BC3B-30CE53B59396}" type="pres">
      <dgm:prSet presAssocID="{9F91EBB9-7B91-404A-B053-C4A6315A8DAB}" presName="composite2" presStyleCnt="0"/>
      <dgm:spPr/>
    </dgm:pt>
    <dgm:pt modelId="{C5CABAE7-77EF-4729-A0EE-9EBC8047341C}" type="pres">
      <dgm:prSet presAssocID="{9F91EBB9-7B91-404A-B053-C4A6315A8DAB}" presName="background2" presStyleLbl="node2" presStyleIdx="0" presStyleCnt="2"/>
      <dgm:spPr/>
    </dgm:pt>
    <dgm:pt modelId="{AFF90A12-52DE-4347-BC57-E1BA986FAFDC}" type="pres">
      <dgm:prSet presAssocID="{9F91EBB9-7B91-404A-B053-C4A6315A8D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1C6C0-E968-4CC0-8218-3864B958FC64}" type="pres">
      <dgm:prSet presAssocID="{9F91EBB9-7B91-404A-B053-C4A6315A8DAB}" presName="hierChild3" presStyleCnt="0"/>
      <dgm:spPr/>
    </dgm:pt>
    <dgm:pt modelId="{CDE0DAF6-30B0-4C2B-BEAF-AF820789053E}" type="pres">
      <dgm:prSet presAssocID="{CE3F632A-4964-4AA9-97DE-68ADF36C7C7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0771D58-DF0E-4851-9E86-666CFE17527A}" type="pres">
      <dgm:prSet presAssocID="{44E5E8EA-A787-4AAC-AEBD-DE5617807951}" presName="hierRoot3" presStyleCnt="0"/>
      <dgm:spPr/>
    </dgm:pt>
    <dgm:pt modelId="{D18030AB-03A7-4679-97A6-A5D0B97E0B55}" type="pres">
      <dgm:prSet presAssocID="{44E5E8EA-A787-4AAC-AEBD-DE5617807951}" presName="composite3" presStyleCnt="0"/>
      <dgm:spPr/>
    </dgm:pt>
    <dgm:pt modelId="{6CDE6964-2513-4EEA-821E-3AA5F7918F77}" type="pres">
      <dgm:prSet presAssocID="{44E5E8EA-A787-4AAC-AEBD-DE5617807951}" presName="background3" presStyleLbl="node3" presStyleIdx="0" presStyleCnt="4"/>
      <dgm:spPr/>
    </dgm:pt>
    <dgm:pt modelId="{3CDE4A79-1039-4D0E-8B0C-CFF24A3C3E50}" type="pres">
      <dgm:prSet presAssocID="{44E5E8EA-A787-4AAC-AEBD-DE561780795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264458-3646-4E74-8030-5F53F6CE05DD}" type="pres">
      <dgm:prSet presAssocID="{44E5E8EA-A787-4AAC-AEBD-DE5617807951}" presName="hierChild4" presStyleCnt="0"/>
      <dgm:spPr/>
    </dgm:pt>
    <dgm:pt modelId="{FFA9CE55-8C95-4253-A254-1D9329CBED65}" type="pres">
      <dgm:prSet presAssocID="{C0D37288-2121-46E1-B5B2-366117DFEFE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95853B3D-1313-4BBD-B732-657F2E1A0E0A}" type="pres">
      <dgm:prSet presAssocID="{79CBC272-FA31-4DE5-B0BE-F83E254B50D9}" presName="hierRoot4" presStyleCnt="0"/>
      <dgm:spPr/>
    </dgm:pt>
    <dgm:pt modelId="{384FA703-E420-44A5-A57D-55EB49787535}" type="pres">
      <dgm:prSet presAssocID="{79CBC272-FA31-4DE5-B0BE-F83E254B50D9}" presName="composite4" presStyleCnt="0"/>
      <dgm:spPr/>
    </dgm:pt>
    <dgm:pt modelId="{D9D9BF77-C89A-4532-ADFC-55737C327ED5}" type="pres">
      <dgm:prSet presAssocID="{79CBC272-FA31-4DE5-B0BE-F83E254B50D9}" presName="background4" presStyleLbl="node4" presStyleIdx="0" presStyleCnt="4"/>
      <dgm:spPr/>
    </dgm:pt>
    <dgm:pt modelId="{CC433857-7185-451C-9C57-E732A72D05CA}" type="pres">
      <dgm:prSet presAssocID="{79CBC272-FA31-4DE5-B0BE-F83E254B50D9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4C8DFC-D0B1-4B32-BEBF-B2B300BAEB7F}" type="pres">
      <dgm:prSet presAssocID="{79CBC272-FA31-4DE5-B0BE-F83E254B50D9}" presName="hierChild5" presStyleCnt="0"/>
      <dgm:spPr/>
    </dgm:pt>
    <dgm:pt modelId="{14DD6B10-1004-46A8-A667-1E5071EDD9AC}" type="pres">
      <dgm:prSet presAssocID="{90F83FC9-1B7F-46D5-BFDB-7F68D2F1AC0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A3B3ECB-C3D9-4265-B083-4854B0A612F2}" type="pres">
      <dgm:prSet presAssocID="{106ECF45-2D21-41A2-A6F4-04F42F7B05B2}" presName="hierRoot3" presStyleCnt="0"/>
      <dgm:spPr/>
    </dgm:pt>
    <dgm:pt modelId="{9B693EF7-3A5F-452D-A2E2-A8695687584D}" type="pres">
      <dgm:prSet presAssocID="{106ECF45-2D21-41A2-A6F4-04F42F7B05B2}" presName="composite3" presStyleCnt="0"/>
      <dgm:spPr/>
    </dgm:pt>
    <dgm:pt modelId="{FEFB57F2-344C-4C83-AFA2-20D457EDECC9}" type="pres">
      <dgm:prSet presAssocID="{106ECF45-2D21-41A2-A6F4-04F42F7B05B2}" presName="background3" presStyleLbl="node3" presStyleIdx="1" presStyleCnt="4"/>
      <dgm:spPr/>
    </dgm:pt>
    <dgm:pt modelId="{DFA81BE4-C88E-489B-A987-2D817635EA1F}" type="pres">
      <dgm:prSet presAssocID="{106ECF45-2D21-41A2-A6F4-04F42F7B05B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8CDD9-9AAC-42B9-BCAC-ED708DF8B553}" type="pres">
      <dgm:prSet presAssocID="{106ECF45-2D21-41A2-A6F4-04F42F7B05B2}" presName="hierChild4" presStyleCnt="0"/>
      <dgm:spPr/>
    </dgm:pt>
    <dgm:pt modelId="{0C5830D7-178D-4B30-850F-83D60F286795}" type="pres">
      <dgm:prSet presAssocID="{0DB4932B-DBF3-4345-AE16-C03CCDB5C49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9C858938-799B-41A5-8950-B25F0F31AC1E}" type="pres">
      <dgm:prSet presAssocID="{013DB81A-3B76-4CD4-9FC6-213D6B4994A4}" presName="hierRoot4" presStyleCnt="0"/>
      <dgm:spPr/>
    </dgm:pt>
    <dgm:pt modelId="{2445A690-F2B5-4008-B91E-5BDC7AA18C5A}" type="pres">
      <dgm:prSet presAssocID="{013DB81A-3B76-4CD4-9FC6-213D6B4994A4}" presName="composite4" presStyleCnt="0"/>
      <dgm:spPr/>
    </dgm:pt>
    <dgm:pt modelId="{81C04CAA-3253-41E2-9FBD-8489D625CE56}" type="pres">
      <dgm:prSet presAssocID="{013DB81A-3B76-4CD4-9FC6-213D6B4994A4}" presName="background4" presStyleLbl="node4" presStyleIdx="1" presStyleCnt="4"/>
      <dgm:spPr/>
    </dgm:pt>
    <dgm:pt modelId="{56D46850-1455-47CA-B911-FBD3C053F6A1}" type="pres">
      <dgm:prSet presAssocID="{013DB81A-3B76-4CD4-9FC6-213D6B4994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EBDEA-0FFB-4C28-9B31-EF5187B18B30}" type="pres">
      <dgm:prSet presAssocID="{013DB81A-3B76-4CD4-9FC6-213D6B4994A4}" presName="hierChild5" presStyleCnt="0"/>
      <dgm:spPr/>
    </dgm:pt>
    <dgm:pt modelId="{12DA0DC8-3B9B-4D97-B3DF-865BD502B2A3}" type="pres">
      <dgm:prSet presAssocID="{6632E993-5A03-4673-9C28-5C0B2F14E93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DB92EF-8D97-4472-8981-39EAA7B2EFF2}" type="pres">
      <dgm:prSet presAssocID="{8FE0EA43-1DE7-47E7-BFED-AD6C7043CA79}" presName="hierRoot2" presStyleCnt="0"/>
      <dgm:spPr/>
    </dgm:pt>
    <dgm:pt modelId="{07A6FBC1-1990-497A-B5F7-C93F4ACDFE29}" type="pres">
      <dgm:prSet presAssocID="{8FE0EA43-1DE7-47E7-BFED-AD6C7043CA79}" presName="composite2" presStyleCnt="0"/>
      <dgm:spPr/>
    </dgm:pt>
    <dgm:pt modelId="{6A181FBD-FA50-4CCA-842E-9B9C88F3E693}" type="pres">
      <dgm:prSet presAssocID="{8FE0EA43-1DE7-47E7-BFED-AD6C7043CA79}" presName="background2" presStyleLbl="node2" presStyleIdx="1" presStyleCnt="2"/>
      <dgm:spPr/>
    </dgm:pt>
    <dgm:pt modelId="{AC7608CE-01FE-4945-999B-A687F857732A}" type="pres">
      <dgm:prSet presAssocID="{8FE0EA43-1DE7-47E7-BFED-AD6C7043CA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62039-735D-4E6D-9869-281F20703FFA}" type="pres">
      <dgm:prSet presAssocID="{8FE0EA43-1DE7-47E7-BFED-AD6C7043CA79}" presName="hierChild3" presStyleCnt="0"/>
      <dgm:spPr/>
    </dgm:pt>
    <dgm:pt modelId="{1AEC855E-1F65-4A26-B996-CC5118C85A5E}" type="pres">
      <dgm:prSet presAssocID="{E6BBA106-135D-46F5-A074-145A63654A6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C3656AB-CD84-4A68-B648-C56DCBDD530D}" type="pres">
      <dgm:prSet presAssocID="{0E800C0C-21F3-4A61-8E58-F3F3688BEC9E}" presName="hierRoot3" presStyleCnt="0"/>
      <dgm:spPr/>
    </dgm:pt>
    <dgm:pt modelId="{D5990B0C-5607-4D7D-9093-F8702A9343AD}" type="pres">
      <dgm:prSet presAssocID="{0E800C0C-21F3-4A61-8E58-F3F3688BEC9E}" presName="composite3" presStyleCnt="0"/>
      <dgm:spPr/>
    </dgm:pt>
    <dgm:pt modelId="{85373575-E0F9-4B6B-8E7C-8A048365D420}" type="pres">
      <dgm:prSet presAssocID="{0E800C0C-21F3-4A61-8E58-F3F3688BEC9E}" presName="background3" presStyleLbl="node3" presStyleIdx="2" presStyleCnt="4"/>
      <dgm:spPr/>
    </dgm:pt>
    <dgm:pt modelId="{8E327B67-0E17-4EDF-AB0F-F331074D3EB2}" type="pres">
      <dgm:prSet presAssocID="{0E800C0C-21F3-4A61-8E58-F3F3688BEC9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102C3-2226-4FD1-BD59-A26FD3E67244}" type="pres">
      <dgm:prSet presAssocID="{0E800C0C-21F3-4A61-8E58-F3F3688BEC9E}" presName="hierChild4" presStyleCnt="0"/>
      <dgm:spPr/>
    </dgm:pt>
    <dgm:pt modelId="{2786BAC3-AAA1-4EF9-92BC-B2669EDBB2FA}" type="pres">
      <dgm:prSet presAssocID="{B2123C65-38DE-41CA-B21C-16D3F861E0E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5DC120B-2B33-4D5F-822F-321A04D1FF89}" type="pres">
      <dgm:prSet presAssocID="{4451AB76-D87F-43A8-9648-B67F6063E238}" presName="hierRoot4" presStyleCnt="0"/>
      <dgm:spPr/>
    </dgm:pt>
    <dgm:pt modelId="{7D889BF1-35D1-4446-A00A-725461CF6EFF}" type="pres">
      <dgm:prSet presAssocID="{4451AB76-D87F-43A8-9648-B67F6063E238}" presName="composite4" presStyleCnt="0"/>
      <dgm:spPr/>
    </dgm:pt>
    <dgm:pt modelId="{65A96349-EFC4-4768-A704-1D4FB1595038}" type="pres">
      <dgm:prSet presAssocID="{4451AB76-D87F-43A8-9648-B67F6063E238}" presName="background4" presStyleLbl="node4" presStyleIdx="2" presStyleCnt="4"/>
      <dgm:spPr/>
    </dgm:pt>
    <dgm:pt modelId="{851F2DE2-320E-46F0-934D-7B7C49E3B115}" type="pres">
      <dgm:prSet presAssocID="{4451AB76-D87F-43A8-9648-B67F6063E238}" presName="text4" presStyleLbl="fgAcc4" presStyleIdx="2" presStyleCnt="4" custLinFactNeighborX="1103" custLinFactNeighborY="8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5822-C22C-47B7-8EED-3CE009F1040B}" type="pres">
      <dgm:prSet presAssocID="{4451AB76-D87F-43A8-9648-B67F6063E238}" presName="hierChild5" presStyleCnt="0"/>
      <dgm:spPr/>
    </dgm:pt>
    <dgm:pt modelId="{5B508D34-2E54-4420-A4E9-F27C314DCA1B}" type="pres">
      <dgm:prSet presAssocID="{7759E09E-FC06-4C9D-B403-90E6E012C24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5AA3223F-82FA-4BD9-907A-FFFB87470E64}" type="pres">
      <dgm:prSet presAssocID="{3DC59452-C51E-42EB-910A-7E12BB9B9384}" presName="hierRoot3" presStyleCnt="0"/>
      <dgm:spPr/>
    </dgm:pt>
    <dgm:pt modelId="{53608932-A95F-4E39-A918-4614B4E377AB}" type="pres">
      <dgm:prSet presAssocID="{3DC59452-C51E-42EB-910A-7E12BB9B9384}" presName="composite3" presStyleCnt="0"/>
      <dgm:spPr/>
    </dgm:pt>
    <dgm:pt modelId="{0347B8F1-4B61-4AF0-ACCD-FFDB79747A4E}" type="pres">
      <dgm:prSet presAssocID="{3DC59452-C51E-42EB-910A-7E12BB9B9384}" presName="background3" presStyleLbl="node3" presStyleIdx="3" presStyleCnt="4"/>
      <dgm:spPr/>
    </dgm:pt>
    <dgm:pt modelId="{F92380F2-C273-4630-A82F-ECF5B00D0E61}" type="pres">
      <dgm:prSet presAssocID="{3DC59452-C51E-42EB-910A-7E12BB9B938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8C39-110C-438F-8736-CE9A515E1651}" type="pres">
      <dgm:prSet presAssocID="{3DC59452-C51E-42EB-910A-7E12BB9B9384}" presName="hierChild4" presStyleCnt="0"/>
      <dgm:spPr/>
    </dgm:pt>
    <dgm:pt modelId="{17F8CA22-9318-431E-AE53-20B78D25F381}" type="pres">
      <dgm:prSet presAssocID="{B7CE54E6-6909-4EFE-8CFB-E5A7CEB3CF2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AA7CF1C-DB15-49FC-A3B8-DF22B0584246}" type="pres">
      <dgm:prSet presAssocID="{6C12AF09-95B5-4A8B-A860-8BD4DAC647BF}" presName="hierRoot4" presStyleCnt="0"/>
      <dgm:spPr/>
    </dgm:pt>
    <dgm:pt modelId="{8A38CB30-E8A3-4FD6-A777-9D993A7B6E51}" type="pres">
      <dgm:prSet presAssocID="{6C12AF09-95B5-4A8B-A860-8BD4DAC647BF}" presName="composite4" presStyleCnt="0"/>
      <dgm:spPr/>
    </dgm:pt>
    <dgm:pt modelId="{5F1EFD9E-28AA-4A8D-9F3F-BADD5E5819C0}" type="pres">
      <dgm:prSet presAssocID="{6C12AF09-95B5-4A8B-A860-8BD4DAC647BF}" presName="background4" presStyleLbl="node4" presStyleIdx="3" presStyleCnt="4"/>
      <dgm:spPr/>
    </dgm:pt>
    <dgm:pt modelId="{922D61EE-546E-424D-86A7-43FCABF6F85A}" type="pres">
      <dgm:prSet presAssocID="{6C12AF09-95B5-4A8B-A860-8BD4DAC647BF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38BA9-6387-4E97-BD9A-3888F5780140}" type="pres">
      <dgm:prSet presAssocID="{6C12AF09-95B5-4A8B-A860-8BD4DAC647BF}" presName="hierChild5" presStyleCnt="0"/>
      <dgm:spPr/>
    </dgm:pt>
  </dgm:ptLst>
  <dgm:cxnLst>
    <dgm:cxn modelId="{61879F9E-AE9C-4C64-B040-43A24E5D3B37}" srcId="{0E800C0C-21F3-4A61-8E58-F3F3688BEC9E}" destId="{4451AB76-D87F-43A8-9648-B67F6063E238}" srcOrd="0" destOrd="0" parTransId="{B2123C65-38DE-41CA-B21C-16D3F861E0EA}" sibTransId="{C0C00816-47E7-4D9E-9997-3D8A86CF5B93}"/>
    <dgm:cxn modelId="{2D1420E3-74C9-4E38-8514-E86BD049C4C6}" type="presOf" srcId="{7759E09E-FC06-4C9D-B403-90E6E012C248}" destId="{5B508D34-2E54-4420-A4E9-F27C314DCA1B}" srcOrd="0" destOrd="0" presId="urn:microsoft.com/office/officeart/2005/8/layout/hierarchy1"/>
    <dgm:cxn modelId="{C9C2971F-E6D5-464A-890E-654066F3F1A5}" srcId="{9D33F456-AA48-454F-B69C-CEC0B70F5347}" destId="{8FE0EA43-1DE7-47E7-BFED-AD6C7043CA79}" srcOrd="1" destOrd="0" parTransId="{6632E993-5A03-4673-9C28-5C0B2F14E930}" sibTransId="{8DE09DAF-9675-427D-B85D-0AC2F44CABDF}"/>
    <dgm:cxn modelId="{962B5A6D-B62A-4C27-B9B6-B5198750B4A4}" type="presOf" srcId="{44E5E8EA-A787-4AAC-AEBD-DE5617807951}" destId="{3CDE4A79-1039-4D0E-8B0C-CFF24A3C3E50}" srcOrd="0" destOrd="0" presId="urn:microsoft.com/office/officeart/2005/8/layout/hierarchy1"/>
    <dgm:cxn modelId="{5F6F2238-7C9F-4AE5-90CC-7D2C700FFEBF}" type="presOf" srcId="{B2123C65-38DE-41CA-B21C-16D3F861E0EA}" destId="{2786BAC3-AAA1-4EF9-92BC-B2669EDBB2FA}" srcOrd="0" destOrd="0" presId="urn:microsoft.com/office/officeart/2005/8/layout/hierarchy1"/>
    <dgm:cxn modelId="{D64E5FB6-311C-44FB-8CB9-6B8B5E196BBF}" srcId="{8FE0EA43-1DE7-47E7-BFED-AD6C7043CA79}" destId="{0E800C0C-21F3-4A61-8E58-F3F3688BEC9E}" srcOrd="0" destOrd="0" parTransId="{E6BBA106-135D-46F5-A074-145A63654A62}" sibTransId="{9FA1A4D1-76EB-449A-A73A-B00C538CCBDE}"/>
    <dgm:cxn modelId="{8B1179BA-2B11-4588-8F56-6AB1DFACAF3F}" srcId="{9D33F456-AA48-454F-B69C-CEC0B70F5347}" destId="{9F91EBB9-7B91-404A-B053-C4A6315A8DAB}" srcOrd="0" destOrd="0" parTransId="{DE60031F-5F30-42D9-AC5D-56F9D6105554}" sibTransId="{CE0E2F59-155D-4308-8513-B50EE348B9E5}"/>
    <dgm:cxn modelId="{651469AB-42C5-44F5-8021-03A835FB8C09}" type="presOf" srcId="{8FE0EA43-1DE7-47E7-BFED-AD6C7043CA79}" destId="{AC7608CE-01FE-4945-999B-A687F857732A}" srcOrd="0" destOrd="0" presId="urn:microsoft.com/office/officeart/2005/8/layout/hierarchy1"/>
    <dgm:cxn modelId="{7734A5BD-4CE6-4EAF-B088-AEEE2C82A615}" type="presOf" srcId="{9F91EBB9-7B91-404A-B053-C4A6315A8DAB}" destId="{AFF90A12-52DE-4347-BC57-E1BA986FAFDC}" srcOrd="0" destOrd="0" presId="urn:microsoft.com/office/officeart/2005/8/layout/hierarchy1"/>
    <dgm:cxn modelId="{34DC566D-C05B-45BC-88B2-C29E20E3AFF4}" srcId="{44E5E8EA-A787-4AAC-AEBD-DE5617807951}" destId="{79CBC272-FA31-4DE5-B0BE-F83E254B50D9}" srcOrd="0" destOrd="0" parTransId="{C0D37288-2121-46E1-B5B2-366117DFEFE5}" sibTransId="{028CDD5D-DDC1-4D35-8180-D5907483D91F}"/>
    <dgm:cxn modelId="{FB0B4AB1-3B0F-41FC-B7E5-A75BB997E5A4}" srcId="{3DC59452-C51E-42EB-910A-7E12BB9B9384}" destId="{6C12AF09-95B5-4A8B-A860-8BD4DAC647BF}" srcOrd="0" destOrd="0" parTransId="{B7CE54E6-6909-4EFE-8CFB-E5A7CEB3CF2F}" sibTransId="{E1418BCA-36C0-4C4C-8FCD-4441F826D3C6}"/>
    <dgm:cxn modelId="{052FB198-B65D-4BF9-8F21-2584A4F45BCD}" type="presOf" srcId="{DE60031F-5F30-42D9-AC5D-56F9D6105554}" destId="{CEB42AEC-B088-4ABA-8D96-35818B81902B}" srcOrd="0" destOrd="0" presId="urn:microsoft.com/office/officeart/2005/8/layout/hierarchy1"/>
    <dgm:cxn modelId="{16D37298-2162-49F5-80D9-C4CB2247D5C0}" type="presOf" srcId="{79CBC272-FA31-4DE5-B0BE-F83E254B50D9}" destId="{CC433857-7185-451C-9C57-E732A72D05CA}" srcOrd="0" destOrd="0" presId="urn:microsoft.com/office/officeart/2005/8/layout/hierarchy1"/>
    <dgm:cxn modelId="{AEDB51A8-2D2B-42D8-BCD1-F40AA5141CCE}" srcId="{9F91EBB9-7B91-404A-B053-C4A6315A8DAB}" destId="{44E5E8EA-A787-4AAC-AEBD-DE5617807951}" srcOrd="0" destOrd="0" parTransId="{CE3F632A-4964-4AA9-97DE-68ADF36C7C7D}" sibTransId="{DFBCBB8B-A3F1-409E-B632-0CD1BDAF6F80}"/>
    <dgm:cxn modelId="{1415078E-8A01-400F-AA84-46E85A92C871}" type="presOf" srcId="{3DC59452-C51E-42EB-910A-7E12BB9B9384}" destId="{F92380F2-C273-4630-A82F-ECF5B00D0E61}" srcOrd="0" destOrd="0" presId="urn:microsoft.com/office/officeart/2005/8/layout/hierarchy1"/>
    <dgm:cxn modelId="{0FDFFF08-76FB-4947-A143-2B72C2018AC4}" type="presOf" srcId="{B7CE54E6-6909-4EFE-8CFB-E5A7CEB3CF2F}" destId="{17F8CA22-9318-431E-AE53-20B78D25F381}" srcOrd="0" destOrd="0" presId="urn:microsoft.com/office/officeart/2005/8/layout/hierarchy1"/>
    <dgm:cxn modelId="{FBD075E5-1F0B-4F09-9EC2-26BF62C8B276}" srcId="{8FE0EA43-1DE7-47E7-BFED-AD6C7043CA79}" destId="{3DC59452-C51E-42EB-910A-7E12BB9B9384}" srcOrd="1" destOrd="0" parTransId="{7759E09E-FC06-4C9D-B403-90E6E012C248}" sibTransId="{5C70E101-7B54-4A9B-BB14-3C062CECA5AA}"/>
    <dgm:cxn modelId="{110C9537-2969-41F8-BD64-8F41BD44E6D0}" type="presOf" srcId="{4451AB76-D87F-43A8-9648-B67F6063E238}" destId="{851F2DE2-320E-46F0-934D-7B7C49E3B115}" srcOrd="0" destOrd="0" presId="urn:microsoft.com/office/officeart/2005/8/layout/hierarchy1"/>
    <dgm:cxn modelId="{9DD630A9-7DAD-4B69-8CBA-2345087D3E7C}" type="presOf" srcId="{C0D37288-2121-46E1-B5B2-366117DFEFE5}" destId="{FFA9CE55-8C95-4253-A254-1D9329CBED65}" srcOrd="0" destOrd="0" presId="urn:microsoft.com/office/officeart/2005/8/layout/hierarchy1"/>
    <dgm:cxn modelId="{B1FE8D11-5973-495D-A8DF-A9F98E87FFC7}" type="presOf" srcId="{0E800C0C-21F3-4A61-8E58-F3F3688BEC9E}" destId="{8E327B67-0E17-4EDF-AB0F-F331074D3EB2}" srcOrd="0" destOrd="0" presId="urn:microsoft.com/office/officeart/2005/8/layout/hierarchy1"/>
    <dgm:cxn modelId="{82A69C13-4885-4F6E-B822-BA2FC5A340E8}" type="presOf" srcId="{0DB4932B-DBF3-4345-AE16-C03CCDB5C496}" destId="{0C5830D7-178D-4B30-850F-83D60F286795}" srcOrd="0" destOrd="0" presId="urn:microsoft.com/office/officeart/2005/8/layout/hierarchy1"/>
    <dgm:cxn modelId="{60CA237B-5583-4CE1-968B-AF3B2E677420}" srcId="{106ECF45-2D21-41A2-A6F4-04F42F7B05B2}" destId="{013DB81A-3B76-4CD4-9FC6-213D6B4994A4}" srcOrd="0" destOrd="0" parTransId="{0DB4932B-DBF3-4345-AE16-C03CCDB5C496}" sibTransId="{1CED2B93-88DD-4D0B-9394-A773C08DB31A}"/>
    <dgm:cxn modelId="{7E831A2B-48AF-4910-8684-914A8539230B}" type="presOf" srcId="{106ECF45-2D21-41A2-A6F4-04F42F7B05B2}" destId="{DFA81BE4-C88E-489B-A987-2D817635EA1F}" srcOrd="0" destOrd="0" presId="urn:microsoft.com/office/officeart/2005/8/layout/hierarchy1"/>
    <dgm:cxn modelId="{A2FD11DB-1A68-4D04-BC70-5B1059C1AD40}" type="presOf" srcId="{ADC17EA7-4F81-48B2-8248-5E0AE7BA4045}" destId="{CB85E79B-D7A7-4B78-B94F-FEDB3D41A698}" srcOrd="0" destOrd="0" presId="urn:microsoft.com/office/officeart/2005/8/layout/hierarchy1"/>
    <dgm:cxn modelId="{6FB106B6-0899-4887-8F05-500A4671EEDE}" type="presOf" srcId="{6632E993-5A03-4673-9C28-5C0B2F14E930}" destId="{12DA0DC8-3B9B-4D97-B3DF-865BD502B2A3}" srcOrd="0" destOrd="0" presId="urn:microsoft.com/office/officeart/2005/8/layout/hierarchy1"/>
    <dgm:cxn modelId="{BF4BD2AC-A7C5-47F6-B10A-0D404785D8F6}" type="presOf" srcId="{E6BBA106-135D-46F5-A074-145A63654A62}" destId="{1AEC855E-1F65-4A26-B996-CC5118C85A5E}" srcOrd="0" destOrd="0" presId="urn:microsoft.com/office/officeart/2005/8/layout/hierarchy1"/>
    <dgm:cxn modelId="{1E33D8F3-5479-4B01-8CAA-DFB9E5F57EFD}" type="presOf" srcId="{013DB81A-3B76-4CD4-9FC6-213D6B4994A4}" destId="{56D46850-1455-47CA-B911-FBD3C053F6A1}" srcOrd="0" destOrd="0" presId="urn:microsoft.com/office/officeart/2005/8/layout/hierarchy1"/>
    <dgm:cxn modelId="{F9CFE223-FAC1-4372-BAEC-74943BDD68BA}" type="presOf" srcId="{9D33F456-AA48-454F-B69C-CEC0B70F5347}" destId="{FCC8230D-F72E-45C6-9BFA-DB6DCF3E16FF}" srcOrd="0" destOrd="0" presId="urn:microsoft.com/office/officeart/2005/8/layout/hierarchy1"/>
    <dgm:cxn modelId="{277430DF-1354-4B21-9F73-162E0AE062AC}" srcId="{9F91EBB9-7B91-404A-B053-C4A6315A8DAB}" destId="{106ECF45-2D21-41A2-A6F4-04F42F7B05B2}" srcOrd="1" destOrd="0" parTransId="{90F83FC9-1B7F-46D5-BFDB-7F68D2F1AC0E}" sibTransId="{67308D28-8B25-416E-8E64-7092348F0509}"/>
    <dgm:cxn modelId="{34BBBC59-BEF3-433C-90E5-9B00447B5542}" type="presOf" srcId="{90F83FC9-1B7F-46D5-BFDB-7F68D2F1AC0E}" destId="{14DD6B10-1004-46A8-A667-1E5071EDD9AC}" srcOrd="0" destOrd="0" presId="urn:microsoft.com/office/officeart/2005/8/layout/hierarchy1"/>
    <dgm:cxn modelId="{428FB2BE-F16A-4C96-9C5B-F549815BF259}" type="presOf" srcId="{CE3F632A-4964-4AA9-97DE-68ADF36C7C7D}" destId="{CDE0DAF6-30B0-4C2B-BEAF-AF820789053E}" srcOrd="0" destOrd="0" presId="urn:microsoft.com/office/officeart/2005/8/layout/hierarchy1"/>
    <dgm:cxn modelId="{66452BB2-5A41-4C1A-90AD-77C2F03E08E7}" srcId="{ADC17EA7-4F81-48B2-8248-5E0AE7BA4045}" destId="{9D33F456-AA48-454F-B69C-CEC0B70F5347}" srcOrd="0" destOrd="0" parTransId="{F8459FB3-E10B-4E53-B2DE-7B63744AFF2F}" sibTransId="{5BF6A790-32E8-4CB3-BB9A-6E9C66262534}"/>
    <dgm:cxn modelId="{67CB9D67-B927-4C49-BE38-F22C1D89E14B}" type="presOf" srcId="{6C12AF09-95B5-4A8B-A860-8BD4DAC647BF}" destId="{922D61EE-546E-424D-86A7-43FCABF6F85A}" srcOrd="0" destOrd="0" presId="urn:microsoft.com/office/officeart/2005/8/layout/hierarchy1"/>
    <dgm:cxn modelId="{22474ACB-0336-4D85-9F7B-732123CD0646}" type="presParOf" srcId="{CB85E79B-D7A7-4B78-B94F-FEDB3D41A698}" destId="{FADD3493-E225-430D-AB8A-597A2CE8DB9E}" srcOrd="0" destOrd="0" presId="urn:microsoft.com/office/officeart/2005/8/layout/hierarchy1"/>
    <dgm:cxn modelId="{78C3067B-7988-4EFD-9F22-78E32CA7023D}" type="presParOf" srcId="{FADD3493-E225-430D-AB8A-597A2CE8DB9E}" destId="{C7C34937-167C-4895-923D-0D2C8F992BFD}" srcOrd="0" destOrd="0" presId="urn:microsoft.com/office/officeart/2005/8/layout/hierarchy1"/>
    <dgm:cxn modelId="{23E96D87-28D8-4C5F-BE83-F948555D1379}" type="presParOf" srcId="{C7C34937-167C-4895-923D-0D2C8F992BFD}" destId="{D7FCBF6B-B591-47EA-B668-E1F62E3DC3AA}" srcOrd="0" destOrd="0" presId="urn:microsoft.com/office/officeart/2005/8/layout/hierarchy1"/>
    <dgm:cxn modelId="{8B80592C-657F-44E0-9E80-D0AC32060264}" type="presParOf" srcId="{C7C34937-167C-4895-923D-0D2C8F992BFD}" destId="{FCC8230D-F72E-45C6-9BFA-DB6DCF3E16FF}" srcOrd="1" destOrd="0" presId="urn:microsoft.com/office/officeart/2005/8/layout/hierarchy1"/>
    <dgm:cxn modelId="{57BB97AD-0474-4C42-89AD-50639D6CC734}" type="presParOf" srcId="{FADD3493-E225-430D-AB8A-597A2CE8DB9E}" destId="{25E611DA-B317-4ECF-83A6-2130DD772443}" srcOrd="1" destOrd="0" presId="urn:microsoft.com/office/officeart/2005/8/layout/hierarchy1"/>
    <dgm:cxn modelId="{5C7D0205-8B4D-4F29-B81E-FFE4E1CFC0E5}" type="presParOf" srcId="{25E611DA-B317-4ECF-83A6-2130DD772443}" destId="{CEB42AEC-B088-4ABA-8D96-35818B81902B}" srcOrd="0" destOrd="0" presId="urn:microsoft.com/office/officeart/2005/8/layout/hierarchy1"/>
    <dgm:cxn modelId="{65013591-2BCA-4E99-95C7-2D733C3066B4}" type="presParOf" srcId="{25E611DA-B317-4ECF-83A6-2130DD772443}" destId="{D6D6BE59-7EA6-4F44-A88A-F2F5B8AAF5DC}" srcOrd="1" destOrd="0" presId="urn:microsoft.com/office/officeart/2005/8/layout/hierarchy1"/>
    <dgm:cxn modelId="{93EC21EA-2C27-480A-863F-9D6FB098E198}" type="presParOf" srcId="{D6D6BE59-7EA6-4F44-A88A-F2F5B8AAF5DC}" destId="{F8085666-5514-41F4-BC3B-30CE53B59396}" srcOrd="0" destOrd="0" presId="urn:microsoft.com/office/officeart/2005/8/layout/hierarchy1"/>
    <dgm:cxn modelId="{1182917B-DC32-4C5D-9BB9-A167C8B52934}" type="presParOf" srcId="{F8085666-5514-41F4-BC3B-30CE53B59396}" destId="{C5CABAE7-77EF-4729-A0EE-9EBC8047341C}" srcOrd="0" destOrd="0" presId="urn:microsoft.com/office/officeart/2005/8/layout/hierarchy1"/>
    <dgm:cxn modelId="{CB4DD85C-EC96-42D0-90EB-85769E88B8D1}" type="presParOf" srcId="{F8085666-5514-41F4-BC3B-30CE53B59396}" destId="{AFF90A12-52DE-4347-BC57-E1BA986FAFDC}" srcOrd="1" destOrd="0" presId="urn:microsoft.com/office/officeart/2005/8/layout/hierarchy1"/>
    <dgm:cxn modelId="{930659C9-80D5-48C7-B1E1-BCA3A3187DE3}" type="presParOf" srcId="{D6D6BE59-7EA6-4F44-A88A-F2F5B8AAF5DC}" destId="{98B1C6C0-E968-4CC0-8218-3864B958FC64}" srcOrd="1" destOrd="0" presId="urn:microsoft.com/office/officeart/2005/8/layout/hierarchy1"/>
    <dgm:cxn modelId="{AF5754C9-3923-4EFC-A19B-0623B3E88B60}" type="presParOf" srcId="{98B1C6C0-E968-4CC0-8218-3864B958FC64}" destId="{CDE0DAF6-30B0-4C2B-BEAF-AF820789053E}" srcOrd="0" destOrd="0" presId="urn:microsoft.com/office/officeart/2005/8/layout/hierarchy1"/>
    <dgm:cxn modelId="{7882B827-8543-4106-A2F6-9549BE57DA52}" type="presParOf" srcId="{98B1C6C0-E968-4CC0-8218-3864B958FC64}" destId="{00771D58-DF0E-4851-9E86-666CFE17527A}" srcOrd="1" destOrd="0" presId="urn:microsoft.com/office/officeart/2005/8/layout/hierarchy1"/>
    <dgm:cxn modelId="{CC6A79FC-5910-460A-92CE-977E89E5DE4B}" type="presParOf" srcId="{00771D58-DF0E-4851-9E86-666CFE17527A}" destId="{D18030AB-03A7-4679-97A6-A5D0B97E0B55}" srcOrd="0" destOrd="0" presId="urn:microsoft.com/office/officeart/2005/8/layout/hierarchy1"/>
    <dgm:cxn modelId="{F03D6EB0-88A7-4031-B553-7444C34AD510}" type="presParOf" srcId="{D18030AB-03A7-4679-97A6-A5D0B97E0B55}" destId="{6CDE6964-2513-4EEA-821E-3AA5F7918F77}" srcOrd="0" destOrd="0" presId="urn:microsoft.com/office/officeart/2005/8/layout/hierarchy1"/>
    <dgm:cxn modelId="{5762A751-21EA-4B09-99F3-3A1812AE80B3}" type="presParOf" srcId="{D18030AB-03A7-4679-97A6-A5D0B97E0B55}" destId="{3CDE4A79-1039-4D0E-8B0C-CFF24A3C3E50}" srcOrd="1" destOrd="0" presId="urn:microsoft.com/office/officeart/2005/8/layout/hierarchy1"/>
    <dgm:cxn modelId="{94D08F79-0B07-4063-93B4-658B812CD61A}" type="presParOf" srcId="{00771D58-DF0E-4851-9E86-666CFE17527A}" destId="{3F264458-3646-4E74-8030-5F53F6CE05DD}" srcOrd="1" destOrd="0" presId="urn:microsoft.com/office/officeart/2005/8/layout/hierarchy1"/>
    <dgm:cxn modelId="{F8DBB450-B872-440C-ACE0-BD7199921279}" type="presParOf" srcId="{3F264458-3646-4E74-8030-5F53F6CE05DD}" destId="{FFA9CE55-8C95-4253-A254-1D9329CBED65}" srcOrd="0" destOrd="0" presId="urn:microsoft.com/office/officeart/2005/8/layout/hierarchy1"/>
    <dgm:cxn modelId="{87D9F2B0-B672-4067-99F6-19EDDE728BDF}" type="presParOf" srcId="{3F264458-3646-4E74-8030-5F53F6CE05DD}" destId="{95853B3D-1313-4BBD-B732-657F2E1A0E0A}" srcOrd="1" destOrd="0" presId="urn:microsoft.com/office/officeart/2005/8/layout/hierarchy1"/>
    <dgm:cxn modelId="{DA5E45C6-BC8A-4CA1-B408-75D63A5E7C4A}" type="presParOf" srcId="{95853B3D-1313-4BBD-B732-657F2E1A0E0A}" destId="{384FA703-E420-44A5-A57D-55EB49787535}" srcOrd="0" destOrd="0" presId="urn:microsoft.com/office/officeart/2005/8/layout/hierarchy1"/>
    <dgm:cxn modelId="{7CC18ACE-C23A-4772-8131-EC2542ED1AA0}" type="presParOf" srcId="{384FA703-E420-44A5-A57D-55EB49787535}" destId="{D9D9BF77-C89A-4532-ADFC-55737C327ED5}" srcOrd="0" destOrd="0" presId="urn:microsoft.com/office/officeart/2005/8/layout/hierarchy1"/>
    <dgm:cxn modelId="{E44F85E0-199E-443B-B0CB-AB3C59BB5553}" type="presParOf" srcId="{384FA703-E420-44A5-A57D-55EB49787535}" destId="{CC433857-7185-451C-9C57-E732A72D05CA}" srcOrd="1" destOrd="0" presId="urn:microsoft.com/office/officeart/2005/8/layout/hierarchy1"/>
    <dgm:cxn modelId="{8070EF83-253A-459E-AB40-F3BBDBB95506}" type="presParOf" srcId="{95853B3D-1313-4BBD-B732-657F2E1A0E0A}" destId="{1C4C8DFC-D0B1-4B32-BEBF-B2B300BAEB7F}" srcOrd="1" destOrd="0" presId="urn:microsoft.com/office/officeart/2005/8/layout/hierarchy1"/>
    <dgm:cxn modelId="{9E0076F4-7741-462E-944F-449DDD1A73AE}" type="presParOf" srcId="{98B1C6C0-E968-4CC0-8218-3864B958FC64}" destId="{14DD6B10-1004-46A8-A667-1E5071EDD9AC}" srcOrd="2" destOrd="0" presId="urn:microsoft.com/office/officeart/2005/8/layout/hierarchy1"/>
    <dgm:cxn modelId="{C74FA4C6-8413-41C5-B3BE-46EDB8CA97A1}" type="presParOf" srcId="{98B1C6C0-E968-4CC0-8218-3864B958FC64}" destId="{4A3B3ECB-C3D9-4265-B083-4854B0A612F2}" srcOrd="3" destOrd="0" presId="urn:microsoft.com/office/officeart/2005/8/layout/hierarchy1"/>
    <dgm:cxn modelId="{BDD6CF24-B96E-4351-9506-B13820612EEA}" type="presParOf" srcId="{4A3B3ECB-C3D9-4265-B083-4854B0A612F2}" destId="{9B693EF7-3A5F-452D-A2E2-A8695687584D}" srcOrd="0" destOrd="0" presId="urn:microsoft.com/office/officeart/2005/8/layout/hierarchy1"/>
    <dgm:cxn modelId="{7AAE0992-1257-42F8-A19D-EDA5F5C897EC}" type="presParOf" srcId="{9B693EF7-3A5F-452D-A2E2-A8695687584D}" destId="{FEFB57F2-344C-4C83-AFA2-20D457EDECC9}" srcOrd="0" destOrd="0" presId="urn:microsoft.com/office/officeart/2005/8/layout/hierarchy1"/>
    <dgm:cxn modelId="{FBD10EDB-1394-4CD8-80A6-C1318416EE98}" type="presParOf" srcId="{9B693EF7-3A5F-452D-A2E2-A8695687584D}" destId="{DFA81BE4-C88E-489B-A987-2D817635EA1F}" srcOrd="1" destOrd="0" presId="urn:microsoft.com/office/officeart/2005/8/layout/hierarchy1"/>
    <dgm:cxn modelId="{0BF57E5A-6391-4B44-BDB2-CEB26DE4EAF0}" type="presParOf" srcId="{4A3B3ECB-C3D9-4265-B083-4854B0A612F2}" destId="{00E8CDD9-9AAC-42B9-BCAC-ED708DF8B553}" srcOrd="1" destOrd="0" presId="urn:microsoft.com/office/officeart/2005/8/layout/hierarchy1"/>
    <dgm:cxn modelId="{1A0CE6D4-5C07-42F9-8E27-109C1506C9AC}" type="presParOf" srcId="{00E8CDD9-9AAC-42B9-BCAC-ED708DF8B553}" destId="{0C5830D7-178D-4B30-850F-83D60F286795}" srcOrd="0" destOrd="0" presId="urn:microsoft.com/office/officeart/2005/8/layout/hierarchy1"/>
    <dgm:cxn modelId="{0EC50CE4-0793-4627-8C8B-426AC4DBBCC5}" type="presParOf" srcId="{00E8CDD9-9AAC-42B9-BCAC-ED708DF8B553}" destId="{9C858938-799B-41A5-8950-B25F0F31AC1E}" srcOrd="1" destOrd="0" presId="urn:microsoft.com/office/officeart/2005/8/layout/hierarchy1"/>
    <dgm:cxn modelId="{5EC0AF93-027A-4AB7-AC0B-15B015D007D9}" type="presParOf" srcId="{9C858938-799B-41A5-8950-B25F0F31AC1E}" destId="{2445A690-F2B5-4008-B91E-5BDC7AA18C5A}" srcOrd="0" destOrd="0" presId="urn:microsoft.com/office/officeart/2005/8/layout/hierarchy1"/>
    <dgm:cxn modelId="{4040033C-1705-4EA1-A8F0-D8C5C0B703CF}" type="presParOf" srcId="{2445A690-F2B5-4008-B91E-5BDC7AA18C5A}" destId="{81C04CAA-3253-41E2-9FBD-8489D625CE56}" srcOrd="0" destOrd="0" presId="urn:microsoft.com/office/officeart/2005/8/layout/hierarchy1"/>
    <dgm:cxn modelId="{DA302C85-CEE0-4F9B-B52E-E2C76B5B30D3}" type="presParOf" srcId="{2445A690-F2B5-4008-B91E-5BDC7AA18C5A}" destId="{56D46850-1455-47CA-B911-FBD3C053F6A1}" srcOrd="1" destOrd="0" presId="urn:microsoft.com/office/officeart/2005/8/layout/hierarchy1"/>
    <dgm:cxn modelId="{16F65C5B-59AD-4787-AB85-A2C3D0114629}" type="presParOf" srcId="{9C858938-799B-41A5-8950-B25F0F31AC1E}" destId="{C1DEBDEA-0FFB-4C28-9B31-EF5187B18B30}" srcOrd="1" destOrd="0" presId="urn:microsoft.com/office/officeart/2005/8/layout/hierarchy1"/>
    <dgm:cxn modelId="{7D518E8C-C69F-45DF-8ECD-D2B6088DB9DF}" type="presParOf" srcId="{25E611DA-B317-4ECF-83A6-2130DD772443}" destId="{12DA0DC8-3B9B-4D97-B3DF-865BD502B2A3}" srcOrd="2" destOrd="0" presId="urn:microsoft.com/office/officeart/2005/8/layout/hierarchy1"/>
    <dgm:cxn modelId="{39752158-A93D-4D6E-84D1-95DE327A513F}" type="presParOf" srcId="{25E611DA-B317-4ECF-83A6-2130DD772443}" destId="{7CDB92EF-8D97-4472-8981-39EAA7B2EFF2}" srcOrd="3" destOrd="0" presId="urn:microsoft.com/office/officeart/2005/8/layout/hierarchy1"/>
    <dgm:cxn modelId="{041B81AA-050A-4459-835E-CF72EA74721A}" type="presParOf" srcId="{7CDB92EF-8D97-4472-8981-39EAA7B2EFF2}" destId="{07A6FBC1-1990-497A-B5F7-C93F4ACDFE29}" srcOrd="0" destOrd="0" presId="urn:microsoft.com/office/officeart/2005/8/layout/hierarchy1"/>
    <dgm:cxn modelId="{398FAF48-C58E-4D6B-8A3C-165DDF441745}" type="presParOf" srcId="{07A6FBC1-1990-497A-B5F7-C93F4ACDFE29}" destId="{6A181FBD-FA50-4CCA-842E-9B9C88F3E693}" srcOrd="0" destOrd="0" presId="urn:microsoft.com/office/officeart/2005/8/layout/hierarchy1"/>
    <dgm:cxn modelId="{2CB020E6-B946-4AA2-BBDC-46C619904142}" type="presParOf" srcId="{07A6FBC1-1990-497A-B5F7-C93F4ACDFE29}" destId="{AC7608CE-01FE-4945-999B-A687F857732A}" srcOrd="1" destOrd="0" presId="urn:microsoft.com/office/officeart/2005/8/layout/hierarchy1"/>
    <dgm:cxn modelId="{BEB19587-C680-4542-9BBA-FC4ACCF6B20B}" type="presParOf" srcId="{7CDB92EF-8D97-4472-8981-39EAA7B2EFF2}" destId="{60762039-735D-4E6D-9869-281F20703FFA}" srcOrd="1" destOrd="0" presId="urn:microsoft.com/office/officeart/2005/8/layout/hierarchy1"/>
    <dgm:cxn modelId="{51E375E5-5CC8-4B33-AE32-7D17974FA847}" type="presParOf" srcId="{60762039-735D-4E6D-9869-281F20703FFA}" destId="{1AEC855E-1F65-4A26-B996-CC5118C85A5E}" srcOrd="0" destOrd="0" presId="urn:microsoft.com/office/officeart/2005/8/layout/hierarchy1"/>
    <dgm:cxn modelId="{0C0F9CF7-F6E2-47AF-96A9-C1B774865622}" type="presParOf" srcId="{60762039-735D-4E6D-9869-281F20703FFA}" destId="{AC3656AB-CD84-4A68-B648-C56DCBDD530D}" srcOrd="1" destOrd="0" presId="urn:microsoft.com/office/officeart/2005/8/layout/hierarchy1"/>
    <dgm:cxn modelId="{4BB109DD-E819-42A8-849D-8A72265CA17A}" type="presParOf" srcId="{AC3656AB-CD84-4A68-B648-C56DCBDD530D}" destId="{D5990B0C-5607-4D7D-9093-F8702A9343AD}" srcOrd="0" destOrd="0" presId="urn:microsoft.com/office/officeart/2005/8/layout/hierarchy1"/>
    <dgm:cxn modelId="{EB3E6EA8-D006-4D22-A217-2B48F5C9776C}" type="presParOf" srcId="{D5990B0C-5607-4D7D-9093-F8702A9343AD}" destId="{85373575-E0F9-4B6B-8E7C-8A048365D420}" srcOrd="0" destOrd="0" presId="urn:microsoft.com/office/officeart/2005/8/layout/hierarchy1"/>
    <dgm:cxn modelId="{9FF69D27-F032-4DE7-BDBE-FE1CB7AD885B}" type="presParOf" srcId="{D5990B0C-5607-4D7D-9093-F8702A9343AD}" destId="{8E327B67-0E17-4EDF-AB0F-F331074D3EB2}" srcOrd="1" destOrd="0" presId="urn:microsoft.com/office/officeart/2005/8/layout/hierarchy1"/>
    <dgm:cxn modelId="{8B8F04F1-48EB-4420-9CEB-E775598F1109}" type="presParOf" srcId="{AC3656AB-CD84-4A68-B648-C56DCBDD530D}" destId="{276102C3-2226-4FD1-BD59-A26FD3E67244}" srcOrd="1" destOrd="0" presId="urn:microsoft.com/office/officeart/2005/8/layout/hierarchy1"/>
    <dgm:cxn modelId="{975DD088-BDA6-4569-A3C7-77979FCD5804}" type="presParOf" srcId="{276102C3-2226-4FD1-BD59-A26FD3E67244}" destId="{2786BAC3-AAA1-4EF9-92BC-B2669EDBB2FA}" srcOrd="0" destOrd="0" presId="urn:microsoft.com/office/officeart/2005/8/layout/hierarchy1"/>
    <dgm:cxn modelId="{963F6233-F6B0-451B-9CB5-35D16468C9C3}" type="presParOf" srcId="{276102C3-2226-4FD1-BD59-A26FD3E67244}" destId="{D5DC120B-2B33-4D5F-822F-321A04D1FF89}" srcOrd="1" destOrd="0" presId="urn:microsoft.com/office/officeart/2005/8/layout/hierarchy1"/>
    <dgm:cxn modelId="{524F09E5-4E9A-4723-A0D6-24613E335684}" type="presParOf" srcId="{D5DC120B-2B33-4D5F-822F-321A04D1FF89}" destId="{7D889BF1-35D1-4446-A00A-725461CF6EFF}" srcOrd="0" destOrd="0" presId="urn:microsoft.com/office/officeart/2005/8/layout/hierarchy1"/>
    <dgm:cxn modelId="{BF8D2221-845C-4DC5-AE63-F8357CA9B371}" type="presParOf" srcId="{7D889BF1-35D1-4446-A00A-725461CF6EFF}" destId="{65A96349-EFC4-4768-A704-1D4FB1595038}" srcOrd="0" destOrd="0" presId="urn:microsoft.com/office/officeart/2005/8/layout/hierarchy1"/>
    <dgm:cxn modelId="{35F7B71B-778E-4616-83F8-D7DB83FD5E73}" type="presParOf" srcId="{7D889BF1-35D1-4446-A00A-725461CF6EFF}" destId="{851F2DE2-320E-46F0-934D-7B7C49E3B115}" srcOrd="1" destOrd="0" presId="urn:microsoft.com/office/officeart/2005/8/layout/hierarchy1"/>
    <dgm:cxn modelId="{808FF1F9-8707-41B3-903B-ECA53BE6B65B}" type="presParOf" srcId="{D5DC120B-2B33-4D5F-822F-321A04D1FF89}" destId="{DFB15822-C22C-47B7-8EED-3CE009F1040B}" srcOrd="1" destOrd="0" presId="urn:microsoft.com/office/officeart/2005/8/layout/hierarchy1"/>
    <dgm:cxn modelId="{00859FBA-FC51-4F54-ACA1-DE9988AC98AB}" type="presParOf" srcId="{60762039-735D-4E6D-9869-281F20703FFA}" destId="{5B508D34-2E54-4420-A4E9-F27C314DCA1B}" srcOrd="2" destOrd="0" presId="urn:microsoft.com/office/officeart/2005/8/layout/hierarchy1"/>
    <dgm:cxn modelId="{A5E3832D-F778-4B1F-B7D7-E49F5272B61D}" type="presParOf" srcId="{60762039-735D-4E6D-9869-281F20703FFA}" destId="{5AA3223F-82FA-4BD9-907A-FFFB87470E64}" srcOrd="3" destOrd="0" presId="urn:microsoft.com/office/officeart/2005/8/layout/hierarchy1"/>
    <dgm:cxn modelId="{2DBCB295-B5E7-4E37-B116-CF6F57BC8CBA}" type="presParOf" srcId="{5AA3223F-82FA-4BD9-907A-FFFB87470E64}" destId="{53608932-A95F-4E39-A918-4614B4E377AB}" srcOrd="0" destOrd="0" presId="urn:microsoft.com/office/officeart/2005/8/layout/hierarchy1"/>
    <dgm:cxn modelId="{08B35DD2-9D8E-48AF-A759-AEA3324F6B5D}" type="presParOf" srcId="{53608932-A95F-4E39-A918-4614B4E377AB}" destId="{0347B8F1-4B61-4AF0-ACCD-FFDB79747A4E}" srcOrd="0" destOrd="0" presId="urn:microsoft.com/office/officeart/2005/8/layout/hierarchy1"/>
    <dgm:cxn modelId="{AFB199C4-FE34-48AD-9625-2051D2001258}" type="presParOf" srcId="{53608932-A95F-4E39-A918-4614B4E377AB}" destId="{F92380F2-C273-4630-A82F-ECF5B00D0E61}" srcOrd="1" destOrd="0" presId="urn:microsoft.com/office/officeart/2005/8/layout/hierarchy1"/>
    <dgm:cxn modelId="{F97F3C54-234B-4058-A909-452CE655FB95}" type="presParOf" srcId="{5AA3223F-82FA-4BD9-907A-FFFB87470E64}" destId="{24828C39-110C-438F-8736-CE9A515E1651}" srcOrd="1" destOrd="0" presId="urn:microsoft.com/office/officeart/2005/8/layout/hierarchy1"/>
    <dgm:cxn modelId="{02E3E338-A96A-4AB5-B31D-84BA1197C433}" type="presParOf" srcId="{24828C39-110C-438F-8736-CE9A515E1651}" destId="{17F8CA22-9318-431E-AE53-20B78D25F381}" srcOrd="0" destOrd="0" presId="urn:microsoft.com/office/officeart/2005/8/layout/hierarchy1"/>
    <dgm:cxn modelId="{9372E790-9BDE-436F-B6C7-DA12654E5067}" type="presParOf" srcId="{24828C39-110C-438F-8736-CE9A515E1651}" destId="{9AA7CF1C-DB15-49FC-A3B8-DF22B0584246}" srcOrd="1" destOrd="0" presId="urn:microsoft.com/office/officeart/2005/8/layout/hierarchy1"/>
    <dgm:cxn modelId="{B6ED81E7-305C-4391-AD8E-1C6B4744A14F}" type="presParOf" srcId="{9AA7CF1C-DB15-49FC-A3B8-DF22B0584246}" destId="{8A38CB30-E8A3-4FD6-A777-9D993A7B6E51}" srcOrd="0" destOrd="0" presId="urn:microsoft.com/office/officeart/2005/8/layout/hierarchy1"/>
    <dgm:cxn modelId="{775F043E-C089-4B20-9D53-2D5C294A10C4}" type="presParOf" srcId="{8A38CB30-E8A3-4FD6-A777-9D993A7B6E51}" destId="{5F1EFD9E-28AA-4A8D-9F3F-BADD5E5819C0}" srcOrd="0" destOrd="0" presId="urn:microsoft.com/office/officeart/2005/8/layout/hierarchy1"/>
    <dgm:cxn modelId="{8D0AA388-86CC-4A11-9EC3-50AE96E80AFD}" type="presParOf" srcId="{8A38CB30-E8A3-4FD6-A777-9D993A7B6E51}" destId="{922D61EE-546E-424D-86A7-43FCABF6F85A}" srcOrd="1" destOrd="0" presId="urn:microsoft.com/office/officeart/2005/8/layout/hierarchy1"/>
    <dgm:cxn modelId="{FEEB4CD6-96EF-4387-9F6E-30F64544788A}" type="presParOf" srcId="{9AA7CF1C-DB15-49FC-A3B8-DF22B0584246}" destId="{3E538BA9-6387-4E97-BD9A-3888F57801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17EA7-4F81-48B2-8248-5E0AE7BA40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33F456-AA48-454F-B69C-CEC0B70F5347}">
      <dgm:prSet phldrT="[Text]"/>
      <dgm:spPr/>
      <dgm:t>
        <a:bodyPr/>
        <a:lstStyle/>
        <a:p>
          <a:r>
            <a:rPr lang="en-US" dirty="0" smtClean="0"/>
            <a:t>Matter</a:t>
          </a:r>
          <a:endParaRPr lang="en-US" dirty="0"/>
        </a:p>
      </dgm:t>
    </dgm:pt>
    <dgm:pt modelId="{F8459FB3-E10B-4E53-B2DE-7B63744AFF2F}" type="parTrans" cxnId="{66452BB2-5A41-4C1A-90AD-77C2F03E08E7}">
      <dgm:prSet/>
      <dgm:spPr/>
      <dgm:t>
        <a:bodyPr/>
        <a:lstStyle/>
        <a:p>
          <a:endParaRPr lang="en-US"/>
        </a:p>
      </dgm:t>
    </dgm:pt>
    <dgm:pt modelId="{5BF6A790-32E8-4CB3-BB9A-6E9C66262534}" type="sibTrans" cxnId="{66452BB2-5A41-4C1A-90AD-77C2F03E08E7}">
      <dgm:prSet/>
      <dgm:spPr/>
      <dgm:t>
        <a:bodyPr/>
        <a:lstStyle/>
        <a:p>
          <a:endParaRPr lang="en-US"/>
        </a:p>
      </dgm:t>
    </dgm:pt>
    <dgm:pt modelId="{9F91EBB9-7B91-404A-B053-C4A6315A8DAB}">
      <dgm:prSet phldrT="[Text]"/>
      <dgm:spPr/>
      <dgm:t>
        <a:bodyPr/>
        <a:lstStyle/>
        <a:p>
          <a:r>
            <a:rPr lang="en-US" dirty="0" smtClean="0"/>
            <a:t>Pure Substances</a:t>
          </a:r>
          <a:endParaRPr lang="en-US" dirty="0"/>
        </a:p>
      </dgm:t>
    </dgm:pt>
    <dgm:pt modelId="{DE60031F-5F30-42D9-AC5D-56F9D6105554}" type="parTrans" cxnId="{8B1179BA-2B11-4588-8F56-6AB1DFACAF3F}">
      <dgm:prSet/>
      <dgm:spPr/>
      <dgm:t>
        <a:bodyPr/>
        <a:lstStyle/>
        <a:p>
          <a:endParaRPr lang="en-US"/>
        </a:p>
      </dgm:t>
    </dgm:pt>
    <dgm:pt modelId="{CE0E2F59-155D-4308-8513-B50EE348B9E5}" type="sibTrans" cxnId="{8B1179BA-2B11-4588-8F56-6AB1DFACAF3F}">
      <dgm:prSet/>
      <dgm:spPr/>
      <dgm:t>
        <a:bodyPr/>
        <a:lstStyle/>
        <a:p>
          <a:endParaRPr lang="en-US"/>
        </a:p>
      </dgm:t>
    </dgm:pt>
    <dgm:pt modelId="{44E5E8EA-A787-4AAC-AEBD-DE5617807951}">
      <dgm:prSet phldrT="[Text]"/>
      <dgm:spPr/>
      <dgm:t>
        <a:bodyPr/>
        <a:lstStyle/>
        <a:p>
          <a:r>
            <a:rPr lang="en-US" dirty="0" smtClean="0"/>
            <a:t>Elements</a:t>
          </a:r>
          <a:endParaRPr lang="en-US" dirty="0"/>
        </a:p>
      </dgm:t>
    </dgm:pt>
    <dgm:pt modelId="{CE3F632A-4964-4AA9-97DE-68ADF36C7C7D}" type="parTrans" cxnId="{AEDB51A8-2D2B-42D8-BCD1-F40AA5141CCE}">
      <dgm:prSet/>
      <dgm:spPr/>
      <dgm:t>
        <a:bodyPr/>
        <a:lstStyle/>
        <a:p>
          <a:endParaRPr lang="en-US"/>
        </a:p>
      </dgm:t>
    </dgm:pt>
    <dgm:pt modelId="{DFBCBB8B-A3F1-409E-B632-0CD1BDAF6F80}" type="sibTrans" cxnId="{AEDB51A8-2D2B-42D8-BCD1-F40AA5141CCE}">
      <dgm:prSet/>
      <dgm:spPr/>
      <dgm:t>
        <a:bodyPr/>
        <a:lstStyle/>
        <a:p>
          <a:endParaRPr lang="en-US"/>
        </a:p>
      </dgm:t>
    </dgm:pt>
    <dgm:pt modelId="{106ECF45-2D21-41A2-A6F4-04F42F7B05B2}">
      <dgm:prSet phldrT="[Text]"/>
      <dgm:spPr/>
      <dgm:t>
        <a:bodyPr/>
        <a:lstStyle/>
        <a:p>
          <a:r>
            <a:rPr lang="en-US" dirty="0" smtClean="0"/>
            <a:t>Compounds</a:t>
          </a:r>
          <a:endParaRPr lang="en-US" dirty="0"/>
        </a:p>
      </dgm:t>
    </dgm:pt>
    <dgm:pt modelId="{90F83FC9-1B7F-46D5-BFDB-7F68D2F1AC0E}" type="parTrans" cxnId="{277430DF-1354-4B21-9F73-162E0AE062AC}">
      <dgm:prSet/>
      <dgm:spPr/>
      <dgm:t>
        <a:bodyPr/>
        <a:lstStyle/>
        <a:p>
          <a:endParaRPr lang="en-US"/>
        </a:p>
      </dgm:t>
    </dgm:pt>
    <dgm:pt modelId="{67308D28-8B25-416E-8E64-7092348F0509}" type="sibTrans" cxnId="{277430DF-1354-4B21-9F73-162E0AE062AC}">
      <dgm:prSet/>
      <dgm:spPr/>
      <dgm:t>
        <a:bodyPr/>
        <a:lstStyle/>
        <a:p>
          <a:endParaRPr lang="en-US"/>
        </a:p>
      </dgm:t>
    </dgm:pt>
    <dgm:pt modelId="{8FE0EA43-1DE7-47E7-BFED-AD6C7043CA79}">
      <dgm:prSet phldrT="[Text]"/>
      <dgm:spPr/>
      <dgm:t>
        <a:bodyPr/>
        <a:lstStyle/>
        <a:p>
          <a:r>
            <a:rPr lang="en-US" dirty="0" smtClean="0"/>
            <a:t>Mixtures</a:t>
          </a:r>
          <a:endParaRPr lang="en-US" dirty="0"/>
        </a:p>
      </dgm:t>
    </dgm:pt>
    <dgm:pt modelId="{6632E993-5A03-4673-9C28-5C0B2F14E930}" type="parTrans" cxnId="{C9C2971F-E6D5-464A-890E-654066F3F1A5}">
      <dgm:prSet/>
      <dgm:spPr/>
      <dgm:t>
        <a:bodyPr/>
        <a:lstStyle/>
        <a:p>
          <a:endParaRPr lang="en-US"/>
        </a:p>
      </dgm:t>
    </dgm:pt>
    <dgm:pt modelId="{8DE09DAF-9675-427D-B85D-0AC2F44CABDF}" type="sibTrans" cxnId="{C9C2971F-E6D5-464A-890E-654066F3F1A5}">
      <dgm:prSet/>
      <dgm:spPr/>
      <dgm:t>
        <a:bodyPr/>
        <a:lstStyle/>
        <a:p>
          <a:endParaRPr lang="en-US"/>
        </a:p>
      </dgm:t>
    </dgm:pt>
    <dgm:pt modelId="{0E800C0C-21F3-4A61-8E58-F3F3688BEC9E}">
      <dgm:prSet phldrT="[Text]"/>
      <dgm:spPr/>
      <dgm:t>
        <a:bodyPr/>
        <a:lstStyle/>
        <a:p>
          <a:r>
            <a:rPr lang="en-US" dirty="0" smtClean="0"/>
            <a:t>Heterogeneous</a:t>
          </a:r>
          <a:endParaRPr lang="en-US" dirty="0"/>
        </a:p>
      </dgm:t>
    </dgm:pt>
    <dgm:pt modelId="{E6BBA106-135D-46F5-A074-145A63654A62}" type="parTrans" cxnId="{D64E5FB6-311C-44FB-8CB9-6B8B5E196BBF}">
      <dgm:prSet/>
      <dgm:spPr/>
      <dgm:t>
        <a:bodyPr/>
        <a:lstStyle/>
        <a:p>
          <a:endParaRPr lang="en-US"/>
        </a:p>
      </dgm:t>
    </dgm:pt>
    <dgm:pt modelId="{9FA1A4D1-76EB-449A-A73A-B00C538CCBDE}" type="sibTrans" cxnId="{D64E5FB6-311C-44FB-8CB9-6B8B5E196BBF}">
      <dgm:prSet/>
      <dgm:spPr/>
      <dgm:t>
        <a:bodyPr/>
        <a:lstStyle/>
        <a:p>
          <a:endParaRPr lang="en-US"/>
        </a:p>
      </dgm:t>
    </dgm:pt>
    <dgm:pt modelId="{3DC59452-C51E-42EB-910A-7E12BB9B9384}">
      <dgm:prSet/>
      <dgm:spPr/>
      <dgm:t>
        <a:bodyPr/>
        <a:lstStyle/>
        <a:p>
          <a:r>
            <a:rPr lang="en-US" dirty="0" smtClean="0"/>
            <a:t>Homogeneous</a:t>
          </a:r>
          <a:endParaRPr lang="en-US" dirty="0"/>
        </a:p>
      </dgm:t>
    </dgm:pt>
    <dgm:pt modelId="{7759E09E-FC06-4C9D-B403-90E6E012C248}" type="parTrans" cxnId="{FBD075E5-1F0B-4F09-9EC2-26BF62C8B276}">
      <dgm:prSet/>
      <dgm:spPr/>
      <dgm:t>
        <a:bodyPr/>
        <a:lstStyle/>
        <a:p>
          <a:endParaRPr lang="en-US"/>
        </a:p>
      </dgm:t>
    </dgm:pt>
    <dgm:pt modelId="{5C70E101-7B54-4A9B-BB14-3C062CECA5AA}" type="sibTrans" cxnId="{FBD075E5-1F0B-4F09-9EC2-26BF62C8B276}">
      <dgm:prSet/>
      <dgm:spPr/>
      <dgm:t>
        <a:bodyPr/>
        <a:lstStyle/>
        <a:p>
          <a:endParaRPr lang="en-US"/>
        </a:p>
      </dgm:t>
    </dgm:pt>
    <dgm:pt modelId="{79CBC272-FA31-4DE5-B0BE-F83E254B50D9}">
      <dgm:prSet/>
      <dgm:spPr/>
      <dgm:t>
        <a:bodyPr/>
        <a:lstStyle/>
        <a:p>
          <a:r>
            <a:rPr lang="en-US" dirty="0" smtClean="0"/>
            <a:t>Copper</a:t>
          </a:r>
          <a:endParaRPr lang="en-US" dirty="0"/>
        </a:p>
      </dgm:t>
    </dgm:pt>
    <dgm:pt modelId="{C0D37288-2121-46E1-B5B2-366117DFEFE5}" type="parTrans" cxnId="{34DC566D-C05B-45BC-88B2-C29E20E3AFF4}">
      <dgm:prSet/>
      <dgm:spPr/>
      <dgm:t>
        <a:bodyPr/>
        <a:lstStyle/>
        <a:p>
          <a:endParaRPr lang="en-US"/>
        </a:p>
      </dgm:t>
    </dgm:pt>
    <dgm:pt modelId="{028CDD5D-DDC1-4D35-8180-D5907483D91F}" type="sibTrans" cxnId="{34DC566D-C05B-45BC-88B2-C29E20E3AFF4}">
      <dgm:prSet/>
      <dgm:spPr/>
      <dgm:t>
        <a:bodyPr/>
        <a:lstStyle/>
        <a:p>
          <a:endParaRPr lang="en-US"/>
        </a:p>
      </dgm:t>
    </dgm:pt>
    <dgm:pt modelId="{013DB81A-3B76-4CD4-9FC6-213D6B4994A4}">
      <dgm:prSet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0DB4932B-DBF3-4345-AE16-C03CCDB5C496}" type="parTrans" cxnId="{60CA237B-5583-4CE1-968B-AF3B2E677420}">
      <dgm:prSet/>
      <dgm:spPr/>
      <dgm:t>
        <a:bodyPr/>
        <a:lstStyle/>
        <a:p>
          <a:endParaRPr lang="en-US"/>
        </a:p>
      </dgm:t>
    </dgm:pt>
    <dgm:pt modelId="{1CED2B93-88DD-4D0B-9394-A773C08DB31A}" type="sibTrans" cxnId="{60CA237B-5583-4CE1-968B-AF3B2E677420}">
      <dgm:prSet/>
      <dgm:spPr/>
      <dgm:t>
        <a:bodyPr/>
        <a:lstStyle/>
        <a:p>
          <a:endParaRPr lang="en-US"/>
        </a:p>
      </dgm:t>
    </dgm:pt>
    <dgm:pt modelId="{4451AB76-D87F-43A8-9648-B67F6063E238}">
      <dgm:prSet/>
      <dgm:spPr/>
      <dgm:t>
        <a:bodyPr/>
        <a:lstStyle/>
        <a:p>
          <a:r>
            <a:rPr lang="en-US" dirty="0" smtClean="0"/>
            <a:t>Salt and Pepper</a:t>
          </a:r>
          <a:endParaRPr lang="en-US" dirty="0"/>
        </a:p>
      </dgm:t>
    </dgm:pt>
    <dgm:pt modelId="{B2123C65-38DE-41CA-B21C-16D3F861E0EA}" type="parTrans" cxnId="{61879F9E-AE9C-4C64-B040-43A24E5D3B37}">
      <dgm:prSet/>
      <dgm:spPr/>
      <dgm:t>
        <a:bodyPr/>
        <a:lstStyle/>
        <a:p>
          <a:endParaRPr lang="en-US"/>
        </a:p>
      </dgm:t>
    </dgm:pt>
    <dgm:pt modelId="{C0C00816-47E7-4D9E-9997-3D8A86CF5B93}" type="sibTrans" cxnId="{61879F9E-AE9C-4C64-B040-43A24E5D3B37}">
      <dgm:prSet/>
      <dgm:spPr/>
      <dgm:t>
        <a:bodyPr/>
        <a:lstStyle/>
        <a:p>
          <a:endParaRPr lang="en-US"/>
        </a:p>
      </dgm:t>
    </dgm:pt>
    <dgm:pt modelId="{6C12AF09-95B5-4A8B-A860-8BD4DAC647BF}">
      <dgm:prSet/>
      <dgm:spPr/>
      <dgm:t>
        <a:bodyPr/>
        <a:lstStyle/>
        <a:p>
          <a:r>
            <a:rPr lang="en-US" dirty="0" smtClean="0"/>
            <a:t>Kool-Aid</a:t>
          </a:r>
          <a:endParaRPr lang="en-US" dirty="0"/>
        </a:p>
      </dgm:t>
    </dgm:pt>
    <dgm:pt modelId="{B7CE54E6-6909-4EFE-8CFB-E5A7CEB3CF2F}" type="parTrans" cxnId="{FB0B4AB1-3B0F-41FC-B7E5-A75BB997E5A4}">
      <dgm:prSet/>
      <dgm:spPr/>
      <dgm:t>
        <a:bodyPr/>
        <a:lstStyle/>
        <a:p>
          <a:endParaRPr lang="en-US"/>
        </a:p>
      </dgm:t>
    </dgm:pt>
    <dgm:pt modelId="{E1418BCA-36C0-4C4C-8FCD-4441F826D3C6}" type="sibTrans" cxnId="{FB0B4AB1-3B0F-41FC-B7E5-A75BB997E5A4}">
      <dgm:prSet/>
      <dgm:spPr/>
      <dgm:t>
        <a:bodyPr/>
        <a:lstStyle/>
        <a:p>
          <a:endParaRPr lang="en-US"/>
        </a:p>
      </dgm:t>
    </dgm:pt>
    <dgm:pt modelId="{CB85E79B-D7A7-4B78-B94F-FEDB3D41A698}" type="pres">
      <dgm:prSet presAssocID="{ADC17EA7-4F81-48B2-8248-5E0AE7BA40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DD3493-E225-430D-AB8A-597A2CE8DB9E}" type="pres">
      <dgm:prSet presAssocID="{9D33F456-AA48-454F-B69C-CEC0B70F5347}" presName="hierRoot1" presStyleCnt="0"/>
      <dgm:spPr/>
    </dgm:pt>
    <dgm:pt modelId="{C7C34937-167C-4895-923D-0D2C8F992BFD}" type="pres">
      <dgm:prSet presAssocID="{9D33F456-AA48-454F-B69C-CEC0B70F5347}" presName="composite" presStyleCnt="0"/>
      <dgm:spPr/>
    </dgm:pt>
    <dgm:pt modelId="{D7FCBF6B-B591-47EA-B668-E1F62E3DC3AA}" type="pres">
      <dgm:prSet presAssocID="{9D33F456-AA48-454F-B69C-CEC0B70F5347}" presName="background" presStyleLbl="node0" presStyleIdx="0" presStyleCnt="1"/>
      <dgm:spPr/>
    </dgm:pt>
    <dgm:pt modelId="{FCC8230D-F72E-45C6-9BFA-DB6DCF3E16FF}" type="pres">
      <dgm:prSet presAssocID="{9D33F456-AA48-454F-B69C-CEC0B70F534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611DA-B317-4ECF-83A6-2130DD772443}" type="pres">
      <dgm:prSet presAssocID="{9D33F456-AA48-454F-B69C-CEC0B70F5347}" presName="hierChild2" presStyleCnt="0"/>
      <dgm:spPr/>
    </dgm:pt>
    <dgm:pt modelId="{CEB42AEC-B088-4ABA-8D96-35818B81902B}" type="pres">
      <dgm:prSet presAssocID="{DE60031F-5F30-42D9-AC5D-56F9D61055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D6BE59-7EA6-4F44-A88A-F2F5B8AAF5DC}" type="pres">
      <dgm:prSet presAssocID="{9F91EBB9-7B91-404A-B053-C4A6315A8DAB}" presName="hierRoot2" presStyleCnt="0"/>
      <dgm:spPr/>
    </dgm:pt>
    <dgm:pt modelId="{F8085666-5514-41F4-BC3B-30CE53B59396}" type="pres">
      <dgm:prSet presAssocID="{9F91EBB9-7B91-404A-B053-C4A6315A8DAB}" presName="composite2" presStyleCnt="0"/>
      <dgm:spPr/>
    </dgm:pt>
    <dgm:pt modelId="{C5CABAE7-77EF-4729-A0EE-9EBC8047341C}" type="pres">
      <dgm:prSet presAssocID="{9F91EBB9-7B91-404A-B053-C4A6315A8DAB}" presName="background2" presStyleLbl="node2" presStyleIdx="0" presStyleCnt="2"/>
      <dgm:spPr/>
    </dgm:pt>
    <dgm:pt modelId="{AFF90A12-52DE-4347-BC57-E1BA986FAFDC}" type="pres">
      <dgm:prSet presAssocID="{9F91EBB9-7B91-404A-B053-C4A6315A8D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1C6C0-E968-4CC0-8218-3864B958FC64}" type="pres">
      <dgm:prSet presAssocID="{9F91EBB9-7B91-404A-B053-C4A6315A8DAB}" presName="hierChild3" presStyleCnt="0"/>
      <dgm:spPr/>
    </dgm:pt>
    <dgm:pt modelId="{CDE0DAF6-30B0-4C2B-BEAF-AF820789053E}" type="pres">
      <dgm:prSet presAssocID="{CE3F632A-4964-4AA9-97DE-68ADF36C7C7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0771D58-DF0E-4851-9E86-666CFE17527A}" type="pres">
      <dgm:prSet presAssocID="{44E5E8EA-A787-4AAC-AEBD-DE5617807951}" presName="hierRoot3" presStyleCnt="0"/>
      <dgm:spPr/>
    </dgm:pt>
    <dgm:pt modelId="{D18030AB-03A7-4679-97A6-A5D0B97E0B55}" type="pres">
      <dgm:prSet presAssocID="{44E5E8EA-A787-4AAC-AEBD-DE5617807951}" presName="composite3" presStyleCnt="0"/>
      <dgm:spPr/>
    </dgm:pt>
    <dgm:pt modelId="{6CDE6964-2513-4EEA-821E-3AA5F7918F77}" type="pres">
      <dgm:prSet presAssocID="{44E5E8EA-A787-4AAC-AEBD-DE5617807951}" presName="background3" presStyleLbl="node3" presStyleIdx="0" presStyleCnt="4"/>
      <dgm:spPr/>
    </dgm:pt>
    <dgm:pt modelId="{3CDE4A79-1039-4D0E-8B0C-CFF24A3C3E50}" type="pres">
      <dgm:prSet presAssocID="{44E5E8EA-A787-4AAC-AEBD-DE561780795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264458-3646-4E74-8030-5F53F6CE05DD}" type="pres">
      <dgm:prSet presAssocID="{44E5E8EA-A787-4AAC-AEBD-DE5617807951}" presName="hierChild4" presStyleCnt="0"/>
      <dgm:spPr/>
    </dgm:pt>
    <dgm:pt modelId="{FFA9CE55-8C95-4253-A254-1D9329CBED65}" type="pres">
      <dgm:prSet presAssocID="{C0D37288-2121-46E1-B5B2-366117DFEFE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95853B3D-1313-4BBD-B732-657F2E1A0E0A}" type="pres">
      <dgm:prSet presAssocID="{79CBC272-FA31-4DE5-B0BE-F83E254B50D9}" presName="hierRoot4" presStyleCnt="0"/>
      <dgm:spPr/>
    </dgm:pt>
    <dgm:pt modelId="{384FA703-E420-44A5-A57D-55EB49787535}" type="pres">
      <dgm:prSet presAssocID="{79CBC272-FA31-4DE5-B0BE-F83E254B50D9}" presName="composite4" presStyleCnt="0"/>
      <dgm:spPr/>
    </dgm:pt>
    <dgm:pt modelId="{D9D9BF77-C89A-4532-ADFC-55737C327ED5}" type="pres">
      <dgm:prSet presAssocID="{79CBC272-FA31-4DE5-B0BE-F83E254B50D9}" presName="background4" presStyleLbl="node4" presStyleIdx="0" presStyleCnt="4"/>
      <dgm:spPr/>
    </dgm:pt>
    <dgm:pt modelId="{CC433857-7185-451C-9C57-E732A72D05CA}" type="pres">
      <dgm:prSet presAssocID="{79CBC272-FA31-4DE5-B0BE-F83E254B50D9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4C8DFC-D0B1-4B32-BEBF-B2B300BAEB7F}" type="pres">
      <dgm:prSet presAssocID="{79CBC272-FA31-4DE5-B0BE-F83E254B50D9}" presName="hierChild5" presStyleCnt="0"/>
      <dgm:spPr/>
    </dgm:pt>
    <dgm:pt modelId="{14DD6B10-1004-46A8-A667-1E5071EDD9AC}" type="pres">
      <dgm:prSet presAssocID="{90F83FC9-1B7F-46D5-BFDB-7F68D2F1AC0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A3B3ECB-C3D9-4265-B083-4854B0A612F2}" type="pres">
      <dgm:prSet presAssocID="{106ECF45-2D21-41A2-A6F4-04F42F7B05B2}" presName="hierRoot3" presStyleCnt="0"/>
      <dgm:spPr/>
    </dgm:pt>
    <dgm:pt modelId="{9B693EF7-3A5F-452D-A2E2-A8695687584D}" type="pres">
      <dgm:prSet presAssocID="{106ECF45-2D21-41A2-A6F4-04F42F7B05B2}" presName="composite3" presStyleCnt="0"/>
      <dgm:spPr/>
    </dgm:pt>
    <dgm:pt modelId="{FEFB57F2-344C-4C83-AFA2-20D457EDECC9}" type="pres">
      <dgm:prSet presAssocID="{106ECF45-2D21-41A2-A6F4-04F42F7B05B2}" presName="background3" presStyleLbl="node3" presStyleIdx="1" presStyleCnt="4"/>
      <dgm:spPr/>
    </dgm:pt>
    <dgm:pt modelId="{DFA81BE4-C88E-489B-A987-2D817635EA1F}" type="pres">
      <dgm:prSet presAssocID="{106ECF45-2D21-41A2-A6F4-04F42F7B05B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8CDD9-9AAC-42B9-BCAC-ED708DF8B553}" type="pres">
      <dgm:prSet presAssocID="{106ECF45-2D21-41A2-A6F4-04F42F7B05B2}" presName="hierChild4" presStyleCnt="0"/>
      <dgm:spPr/>
    </dgm:pt>
    <dgm:pt modelId="{0C5830D7-178D-4B30-850F-83D60F286795}" type="pres">
      <dgm:prSet presAssocID="{0DB4932B-DBF3-4345-AE16-C03CCDB5C49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9C858938-799B-41A5-8950-B25F0F31AC1E}" type="pres">
      <dgm:prSet presAssocID="{013DB81A-3B76-4CD4-9FC6-213D6B4994A4}" presName="hierRoot4" presStyleCnt="0"/>
      <dgm:spPr/>
    </dgm:pt>
    <dgm:pt modelId="{2445A690-F2B5-4008-B91E-5BDC7AA18C5A}" type="pres">
      <dgm:prSet presAssocID="{013DB81A-3B76-4CD4-9FC6-213D6B4994A4}" presName="composite4" presStyleCnt="0"/>
      <dgm:spPr/>
    </dgm:pt>
    <dgm:pt modelId="{81C04CAA-3253-41E2-9FBD-8489D625CE56}" type="pres">
      <dgm:prSet presAssocID="{013DB81A-3B76-4CD4-9FC6-213D6B4994A4}" presName="background4" presStyleLbl="node4" presStyleIdx="1" presStyleCnt="4"/>
      <dgm:spPr/>
    </dgm:pt>
    <dgm:pt modelId="{56D46850-1455-47CA-B911-FBD3C053F6A1}" type="pres">
      <dgm:prSet presAssocID="{013DB81A-3B76-4CD4-9FC6-213D6B4994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EBDEA-0FFB-4C28-9B31-EF5187B18B30}" type="pres">
      <dgm:prSet presAssocID="{013DB81A-3B76-4CD4-9FC6-213D6B4994A4}" presName="hierChild5" presStyleCnt="0"/>
      <dgm:spPr/>
    </dgm:pt>
    <dgm:pt modelId="{12DA0DC8-3B9B-4D97-B3DF-865BD502B2A3}" type="pres">
      <dgm:prSet presAssocID="{6632E993-5A03-4673-9C28-5C0B2F14E93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DB92EF-8D97-4472-8981-39EAA7B2EFF2}" type="pres">
      <dgm:prSet presAssocID="{8FE0EA43-1DE7-47E7-BFED-AD6C7043CA79}" presName="hierRoot2" presStyleCnt="0"/>
      <dgm:spPr/>
    </dgm:pt>
    <dgm:pt modelId="{07A6FBC1-1990-497A-B5F7-C93F4ACDFE29}" type="pres">
      <dgm:prSet presAssocID="{8FE0EA43-1DE7-47E7-BFED-AD6C7043CA79}" presName="composite2" presStyleCnt="0"/>
      <dgm:spPr/>
    </dgm:pt>
    <dgm:pt modelId="{6A181FBD-FA50-4CCA-842E-9B9C88F3E693}" type="pres">
      <dgm:prSet presAssocID="{8FE0EA43-1DE7-47E7-BFED-AD6C7043CA79}" presName="background2" presStyleLbl="node2" presStyleIdx="1" presStyleCnt="2"/>
      <dgm:spPr/>
    </dgm:pt>
    <dgm:pt modelId="{AC7608CE-01FE-4945-999B-A687F857732A}" type="pres">
      <dgm:prSet presAssocID="{8FE0EA43-1DE7-47E7-BFED-AD6C7043CA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62039-735D-4E6D-9869-281F20703FFA}" type="pres">
      <dgm:prSet presAssocID="{8FE0EA43-1DE7-47E7-BFED-AD6C7043CA79}" presName="hierChild3" presStyleCnt="0"/>
      <dgm:spPr/>
    </dgm:pt>
    <dgm:pt modelId="{1AEC855E-1F65-4A26-B996-CC5118C85A5E}" type="pres">
      <dgm:prSet presAssocID="{E6BBA106-135D-46F5-A074-145A63654A6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C3656AB-CD84-4A68-B648-C56DCBDD530D}" type="pres">
      <dgm:prSet presAssocID="{0E800C0C-21F3-4A61-8E58-F3F3688BEC9E}" presName="hierRoot3" presStyleCnt="0"/>
      <dgm:spPr/>
    </dgm:pt>
    <dgm:pt modelId="{D5990B0C-5607-4D7D-9093-F8702A9343AD}" type="pres">
      <dgm:prSet presAssocID="{0E800C0C-21F3-4A61-8E58-F3F3688BEC9E}" presName="composite3" presStyleCnt="0"/>
      <dgm:spPr/>
    </dgm:pt>
    <dgm:pt modelId="{85373575-E0F9-4B6B-8E7C-8A048365D420}" type="pres">
      <dgm:prSet presAssocID="{0E800C0C-21F3-4A61-8E58-F3F3688BEC9E}" presName="background3" presStyleLbl="node3" presStyleIdx="2" presStyleCnt="4"/>
      <dgm:spPr/>
    </dgm:pt>
    <dgm:pt modelId="{8E327B67-0E17-4EDF-AB0F-F331074D3EB2}" type="pres">
      <dgm:prSet presAssocID="{0E800C0C-21F3-4A61-8E58-F3F3688BEC9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102C3-2226-4FD1-BD59-A26FD3E67244}" type="pres">
      <dgm:prSet presAssocID="{0E800C0C-21F3-4A61-8E58-F3F3688BEC9E}" presName="hierChild4" presStyleCnt="0"/>
      <dgm:spPr/>
    </dgm:pt>
    <dgm:pt modelId="{2786BAC3-AAA1-4EF9-92BC-B2669EDBB2FA}" type="pres">
      <dgm:prSet presAssocID="{B2123C65-38DE-41CA-B21C-16D3F861E0E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5DC120B-2B33-4D5F-822F-321A04D1FF89}" type="pres">
      <dgm:prSet presAssocID="{4451AB76-D87F-43A8-9648-B67F6063E238}" presName="hierRoot4" presStyleCnt="0"/>
      <dgm:spPr/>
    </dgm:pt>
    <dgm:pt modelId="{7D889BF1-35D1-4446-A00A-725461CF6EFF}" type="pres">
      <dgm:prSet presAssocID="{4451AB76-D87F-43A8-9648-B67F6063E238}" presName="composite4" presStyleCnt="0"/>
      <dgm:spPr/>
    </dgm:pt>
    <dgm:pt modelId="{65A96349-EFC4-4768-A704-1D4FB1595038}" type="pres">
      <dgm:prSet presAssocID="{4451AB76-D87F-43A8-9648-B67F6063E238}" presName="background4" presStyleLbl="node4" presStyleIdx="2" presStyleCnt="4"/>
      <dgm:spPr/>
    </dgm:pt>
    <dgm:pt modelId="{851F2DE2-320E-46F0-934D-7B7C49E3B115}" type="pres">
      <dgm:prSet presAssocID="{4451AB76-D87F-43A8-9648-B67F6063E238}" presName="text4" presStyleLbl="fgAcc4" presStyleIdx="2" presStyleCnt="4" custLinFactNeighborX="1103" custLinFactNeighborY="8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5822-C22C-47B7-8EED-3CE009F1040B}" type="pres">
      <dgm:prSet presAssocID="{4451AB76-D87F-43A8-9648-B67F6063E238}" presName="hierChild5" presStyleCnt="0"/>
      <dgm:spPr/>
    </dgm:pt>
    <dgm:pt modelId="{5B508D34-2E54-4420-A4E9-F27C314DCA1B}" type="pres">
      <dgm:prSet presAssocID="{7759E09E-FC06-4C9D-B403-90E6E012C24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5AA3223F-82FA-4BD9-907A-FFFB87470E64}" type="pres">
      <dgm:prSet presAssocID="{3DC59452-C51E-42EB-910A-7E12BB9B9384}" presName="hierRoot3" presStyleCnt="0"/>
      <dgm:spPr/>
    </dgm:pt>
    <dgm:pt modelId="{53608932-A95F-4E39-A918-4614B4E377AB}" type="pres">
      <dgm:prSet presAssocID="{3DC59452-C51E-42EB-910A-7E12BB9B9384}" presName="composite3" presStyleCnt="0"/>
      <dgm:spPr/>
    </dgm:pt>
    <dgm:pt modelId="{0347B8F1-4B61-4AF0-ACCD-FFDB79747A4E}" type="pres">
      <dgm:prSet presAssocID="{3DC59452-C51E-42EB-910A-7E12BB9B9384}" presName="background3" presStyleLbl="node3" presStyleIdx="3" presStyleCnt="4"/>
      <dgm:spPr/>
    </dgm:pt>
    <dgm:pt modelId="{F92380F2-C273-4630-A82F-ECF5B00D0E61}" type="pres">
      <dgm:prSet presAssocID="{3DC59452-C51E-42EB-910A-7E12BB9B938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8C39-110C-438F-8736-CE9A515E1651}" type="pres">
      <dgm:prSet presAssocID="{3DC59452-C51E-42EB-910A-7E12BB9B9384}" presName="hierChild4" presStyleCnt="0"/>
      <dgm:spPr/>
    </dgm:pt>
    <dgm:pt modelId="{17F8CA22-9318-431E-AE53-20B78D25F381}" type="pres">
      <dgm:prSet presAssocID="{B7CE54E6-6909-4EFE-8CFB-E5A7CEB3CF2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AA7CF1C-DB15-49FC-A3B8-DF22B0584246}" type="pres">
      <dgm:prSet presAssocID="{6C12AF09-95B5-4A8B-A860-8BD4DAC647BF}" presName="hierRoot4" presStyleCnt="0"/>
      <dgm:spPr/>
    </dgm:pt>
    <dgm:pt modelId="{8A38CB30-E8A3-4FD6-A777-9D993A7B6E51}" type="pres">
      <dgm:prSet presAssocID="{6C12AF09-95B5-4A8B-A860-8BD4DAC647BF}" presName="composite4" presStyleCnt="0"/>
      <dgm:spPr/>
    </dgm:pt>
    <dgm:pt modelId="{5F1EFD9E-28AA-4A8D-9F3F-BADD5E5819C0}" type="pres">
      <dgm:prSet presAssocID="{6C12AF09-95B5-4A8B-A860-8BD4DAC647BF}" presName="background4" presStyleLbl="node4" presStyleIdx="3" presStyleCnt="4"/>
      <dgm:spPr/>
    </dgm:pt>
    <dgm:pt modelId="{922D61EE-546E-424D-86A7-43FCABF6F85A}" type="pres">
      <dgm:prSet presAssocID="{6C12AF09-95B5-4A8B-A860-8BD4DAC647BF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38BA9-6387-4E97-BD9A-3888F5780140}" type="pres">
      <dgm:prSet presAssocID="{6C12AF09-95B5-4A8B-A860-8BD4DAC647BF}" presName="hierChild5" presStyleCnt="0"/>
      <dgm:spPr/>
    </dgm:pt>
  </dgm:ptLst>
  <dgm:cxnLst>
    <dgm:cxn modelId="{F19B9614-435A-4828-A266-26E1C004FFB1}" type="presOf" srcId="{9D33F456-AA48-454F-B69C-CEC0B70F5347}" destId="{FCC8230D-F72E-45C6-9BFA-DB6DCF3E16FF}" srcOrd="0" destOrd="0" presId="urn:microsoft.com/office/officeart/2005/8/layout/hierarchy1"/>
    <dgm:cxn modelId="{7E4093D3-3649-4213-9C79-7532B61CA126}" type="presOf" srcId="{6C12AF09-95B5-4A8B-A860-8BD4DAC647BF}" destId="{922D61EE-546E-424D-86A7-43FCABF6F85A}" srcOrd="0" destOrd="0" presId="urn:microsoft.com/office/officeart/2005/8/layout/hierarchy1"/>
    <dgm:cxn modelId="{312DB47C-24F1-466A-BB1B-A36C59B2138E}" type="presOf" srcId="{0DB4932B-DBF3-4345-AE16-C03CCDB5C496}" destId="{0C5830D7-178D-4B30-850F-83D60F286795}" srcOrd="0" destOrd="0" presId="urn:microsoft.com/office/officeart/2005/8/layout/hierarchy1"/>
    <dgm:cxn modelId="{61879F9E-AE9C-4C64-B040-43A24E5D3B37}" srcId="{0E800C0C-21F3-4A61-8E58-F3F3688BEC9E}" destId="{4451AB76-D87F-43A8-9648-B67F6063E238}" srcOrd="0" destOrd="0" parTransId="{B2123C65-38DE-41CA-B21C-16D3F861E0EA}" sibTransId="{C0C00816-47E7-4D9E-9997-3D8A86CF5B93}"/>
    <dgm:cxn modelId="{006FA6E0-9F7B-4308-96AC-16A419A31AF0}" type="presOf" srcId="{B2123C65-38DE-41CA-B21C-16D3F861E0EA}" destId="{2786BAC3-AAA1-4EF9-92BC-B2669EDBB2FA}" srcOrd="0" destOrd="0" presId="urn:microsoft.com/office/officeart/2005/8/layout/hierarchy1"/>
    <dgm:cxn modelId="{2CD34925-1476-426B-8401-B89683F9AE70}" type="presOf" srcId="{79CBC272-FA31-4DE5-B0BE-F83E254B50D9}" destId="{CC433857-7185-451C-9C57-E732A72D05CA}" srcOrd="0" destOrd="0" presId="urn:microsoft.com/office/officeart/2005/8/layout/hierarchy1"/>
    <dgm:cxn modelId="{41C89500-9A57-41DF-B540-C4F908D1EAA7}" type="presOf" srcId="{8FE0EA43-1DE7-47E7-BFED-AD6C7043CA79}" destId="{AC7608CE-01FE-4945-999B-A687F857732A}" srcOrd="0" destOrd="0" presId="urn:microsoft.com/office/officeart/2005/8/layout/hierarchy1"/>
    <dgm:cxn modelId="{FBD075E5-1F0B-4F09-9EC2-26BF62C8B276}" srcId="{8FE0EA43-1DE7-47E7-BFED-AD6C7043CA79}" destId="{3DC59452-C51E-42EB-910A-7E12BB9B9384}" srcOrd="1" destOrd="0" parTransId="{7759E09E-FC06-4C9D-B403-90E6E012C248}" sibTransId="{5C70E101-7B54-4A9B-BB14-3C062CECA5AA}"/>
    <dgm:cxn modelId="{6268A779-8063-4252-8786-330DA0DDD0F5}" type="presOf" srcId="{B7CE54E6-6909-4EFE-8CFB-E5A7CEB3CF2F}" destId="{17F8CA22-9318-431E-AE53-20B78D25F381}" srcOrd="0" destOrd="0" presId="urn:microsoft.com/office/officeart/2005/8/layout/hierarchy1"/>
    <dgm:cxn modelId="{6161A9E9-7E5C-4520-8DA6-6A80CB1651E2}" type="presOf" srcId="{013DB81A-3B76-4CD4-9FC6-213D6B4994A4}" destId="{56D46850-1455-47CA-B911-FBD3C053F6A1}" srcOrd="0" destOrd="0" presId="urn:microsoft.com/office/officeart/2005/8/layout/hierarchy1"/>
    <dgm:cxn modelId="{88FDB5C6-7884-4D2A-A99A-E4E9289AF41E}" type="presOf" srcId="{90F83FC9-1B7F-46D5-BFDB-7F68D2F1AC0E}" destId="{14DD6B10-1004-46A8-A667-1E5071EDD9AC}" srcOrd="0" destOrd="0" presId="urn:microsoft.com/office/officeart/2005/8/layout/hierarchy1"/>
    <dgm:cxn modelId="{AEDB51A8-2D2B-42D8-BCD1-F40AA5141CCE}" srcId="{9F91EBB9-7B91-404A-B053-C4A6315A8DAB}" destId="{44E5E8EA-A787-4AAC-AEBD-DE5617807951}" srcOrd="0" destOrd="0" parTransId="{CE3F632A-4964-4AA9-97DE-68ADF36C7C7D}" sibTransId="{DFBCBB8B-A3F1-409E-B632-0CD1BDAF6F80}"/>
    <dgm:cxn modelId="{D64E5FB6-311C-44FB-8CB9-6B8B5E196BBF}" srcId="{8FE0EA43-1DE7-47E7-BFED-AD6C7043CA79}" destId="{0E800C0C-21F3-4A61-8E58-F3F3688BEC9E}" srcOrd="0" destOrd="0" parTransId="{E6BBA106-135D-46F5-A074-145A63654A62}" sibTransId="{9FA1A4D1-76EB-449A-A73A-B00C538CCBDE}"/>
    <dgm:cxn modelId="{FB0B4AB1-3B0F-41FC-B7E5-A75BB997E5A4}" srcId="{3DC59452-C51E-42EB-910A-7E12BB9B9384}" destId="{6C12AF09-95B5-4A8B-A860-8BD4DAC647BF}" srcOrd="0" destOrd="0" parTransId="{B7CE54E6-6909-4EFE-8CFB-E5A7CEB3CF2F}" sibTransId="{E1418BCA-36C0-4C4C-8FCD-4441F826D3C6}"/>
    <dgm:cxn modelId="{FC6C3274-7456-4910-BC7A-0EFAD6C4741D}" type="presOf" srcId="{3DC59452-C51E-42EB-910A-7E12BB9B9384}" destId="{F92380F2-C273-4630-A82F-ECF5B00D0E61}" srcOrd="0" destOrd="0" presId="urn:microsoft.com/office/officeart/2005/8/layout/hierarchy1"/>
    <dgm:cxn modelId="{36EE2240-B539-427B-A1B8-990F47B666AE}" type="presOf" srcId="{7759E09E-FC06-4C9D-B403-90E6E012C248}" destId="{5B508D34-2E54-4420-A4E9-F27C314DCA1B}" srcOrd="0" destOrd="0" presId="urn:microsoft.com/office/officeart/2005/8/layout/hierarchy1"/>
    <dgm:cxn modelId="{8B1179BA-2B11-4588-8F56-6AB1DFACAF3F}" srcId="{9D33F456-AA48-454F-B69C-CEC0B70F5347}" destId="{9F91EBB9-7B91-404A-B053-C4A6315A8DAB}" srcOrd="0" destOrd="0" parTransId="{DE60031F-5F30-42D9-AC5D-56F9D6105554}" sibTransId="{CE0E2F59-155D-4308-8513-B50EE348B9E5}"/>
    <dgm:cxn modelId="{277430DF-1354-4B21-9F73-162E0AE062AC}" srcId="{9F91EBB9-7B91-404A-B053-C4A6315A8DAB}" destId="{106ECF45-2D21-41A2-A6F4-04F42F7B05B2}" srcOrd="1" destOrd="0" parTransId="{90F83FC9-1B7F-46D5-BFDB-7F68D2F1AC0E}" sibTransId="{67308D28-8B25-416E-8E64-7092348F0509}"/>
    <dgm:cxn modelId="{70D69C89-5E5B-45F2-9F13-D6BA3FC26221}" type="presOf" srcId="{ADC17EA7-4F81-48B2-8248-5E0AE7BA4045}" destId="{CB85E79B-D7A7-4B78-B94F-FEDB3D41A698}" srcOrd="0" destOrd="0" presId="urn:microsoft.com/office/officeart/2005/8/layout/hierarchy1"/>
    <dgm:cxn modelId="{513FFFAE-E014-4DC6-8194-39FDF963B460}" type="presOf" srcId="{0E800C0C-21F3-4A61-8E58-F3F3688BEC9E}" destId="{8E327B67-0E17-4EDF-AB0F-F331074D3EB2}" srcOrd="0" destOrd="0" presId="urn:microsoft.com/office/officeart/2005/8/layout/hierarchy1"/>
    <dgm:cxn modelId="{0F327CC5-2A78-4101-A270-5037D6001712}" type="presOf" srcId="{106ECF45-2D21-41A2-A6F4-04F42F7B05B2}" destId="{DFA81BE4-C88E-489B-A987-2D817635EA1F}" srcOrd="0" destOrd="0" presId="urn:microsoft.com/office/officeart/2005/8/layout/hierarchy1"/>
    <dgm:cxn modelId="{A4F80F47-9D37-4A75-BF74-8CEA17593DF2}" type="presOf" srcId="{CE3F632A-4964-4AA9-97DE-68ADF36C7C7D}" destId="{CDE0DAF6-30B0-4C2B-BEAF-AF820789053E}" srcOrd="0" destOrd="0" presId="urn:microsoft.com/office/officeart/2005/8/layout/hierarchy1"/>
    <dgm:cxn modelId="{66452BB2-5A41-4C1A-90AD-77C2F03E08E7}" srcId="{ADC17EA7-4F81-48B2-8248-5E0AE7BA4045}" destId="{9D33F456-AA48-454F-B69C-CEC0B70F5347}" srcOrd="0" destOrd="0" parTransId="{F8459FB3-E10B-4E53-B2DE-7B63744AFF2F}" sibTransId="{5BF6A790-32E8-4CB3-BB9A-6E9C66262534}"/>
    <dgm:cxn modelId="{60CA237B-5583-4CE1-968B-AF3B2E677420}" srcId="{106ECF45-2D21-41A2-A6F4-04F42F7B05B2}" destId="{013DB81A-3B76-4CD4-9FC6-213D6B4994A4}" srcOrd="0" destOrd="0" parTransId="{0DB4932B-DBF3-4345-AE16-C03CCDB5C496}" sibTransId="{1CED2B93-88DD-4D0B-9394-A773C08DB31A}"/>
    <dgm:cxn modelId="{DD20AB9A-0163-4E00-84C2-7693D33D6677}" type="presOf" srcId="{C0D37288-2121-46E1-B5B2-366117DFEFE5}" destId="{FFA9CE55-8C95-4253-A254-1D9329CBED65}" srcOrd="0" destOrd="0" presId="urn:microsoft.com/office/officeart/2005/8/layout/hierarchy1"/>
    <dgm:cxn modelId="{C9C2971F-E6D5-464A-890E-654066F3F1A5}" srcId="{9D33F456-AA48-454F-B69C-CEC0B70F5347}" destId="{8FE0EA43-1DE7-47E7-BFED-AD6C7043CA79}" srcOrd="1" destOrd="0" parTransId="{6632E993-5A03-4673-9C28-5C0B2F14E930}" sibTransId="{8DE09DAF-9675-427D-B85D-0AC2F44CABDF}"/>
    <dgm:cxn modelId="{8242B316-8BA6-4A17-92CC-F27374E9152D}" type="presOf" srcId="{9F91EBB9-7B91-404A-B053-C4A6315A8DAB}" destId="{AFF90A12-52DE-4347-BC57-E1BA986FAFDC}" srcOrd="0" destOrd="0" presId="urn:microsoft.com/office/officeart/2005/8/layout/hierarchy1"/>
    <dgm:cxn modelId="{EF3E9443-AB75-452D-B1BC-6E858C8CB556}" type="presOf" srcId="{DE60031F-5F30-42D9-AC5D-56F9D6105554}" destId="{CEB42AEC-B088-4ABA-8D96-35818B81902B}" srcOrd="0" destOrd="0" presId="urn:microsoft.com/office/officeart/2005/8/layout/hierarchy1"/>
    <dgm:cxn modelId="{7D3F0277-BBA1-43EA-95BA-1454BFCE6B4E}" type="presOf" srcId="{6632E993-5A03-4673-9C28-5C0B2F14E930}" destId="{12DA0DC8-3B9B-4D97-B3DF-865BD502B2A3}" srcOrd="0" destOrd="0" presId="urn:microsoft.com/office/officeart/2005/8/layout/hierarchy1"/>
    <dgm:cxn modelId="{487309F6-72CC-4DE0-99B3-B9EA3EF34102}" type="presOf" srcId="{44E5E8EA-A787-4AAC-AEBD-DE5617807951}" destId="{3CDE4A79-1039-4D0E-8B0C-CFF24A3C3E50}" srcOrd="0" destOrd="0" presId="urn:microsoft.com/office/officeart/2005/8/layout/hierarchy1"/>
    <dgm:cxn modelId="{A3FA2059-579F-48CD-8FF3-9CFE634C3D6B}" type="presOf" srcId="{E6BBA106-135D-46F5-A074-145A63654A62}" destId="{1AEC855E-1F65-4A26-B996-CC5118C85A5E}" srcOrd="0" destOrd="0" presId="urn:microsoft.com/office/officeart/2005/8/layout/hierarchy1"/>
    <dgm:cxn modelId="{34DC566D-C05B-45BC-88B2-C29E20E3AFF4}" srcId="{44E5E8EA-A787-4AAC-AEBD-DE5617807951}" destId="{79CBC272-FA31-4DE5-B0BE-F83E254B50D9}" srcOrd="0" destOrd="0" parTransId="{C0D37288-2121-46E1-B5B2-366117DFEFE5}" sibTransId="{028CDD5D-DDC1-4D35-8180-D5907483D91F}"/>
    <dgm:cxn modelId="{A5E6C68D-E4E1-4CCC-8C92-8C0484E55434}" type="presOf" srcId="{4451AB76-D87F-43A8-9648-B67F6063E238}" destId="{851F2DE2-320E-46F0-934D-7B7C49E3B115}" srcOrd="0" destOrd="0" presId="urn:microsoft.com/office/officeart/2005/8/layout/hierarchy1"/>
    <dgm:cxn modelId="{C13CA5E0-7658-436B-B5EF-578E7C9C0020}" type="presParOf" srcId="{CB85E79B-D7A7-4B78-B94F-FEDB3D41A698}" destId="{FADD3493-E225-430D-AB8A-597A2CE8DB9E}" srcOrd="0" destOrd="0" presId="urn:microsoft.com/office/officeart/2005/8/layout/hierarchy1"/>
    <dgm:cxn modelId="{29236AB8-08AF-43DA-A2D2-25756B2A8FAA}" type="presParOf" srcId="{FADD3493-E225-430D-AB8A-597A2CE8DB9E}" destId="{C7C34937-167C-4895-923D-0D2C8F992BFD}" srcOrd="0" destOrd="0" presId="urn:microsoft.com/office/officeart/2005/8/layout/hierarchy1"/>
    <dgm:cxn modelId="{3951E012-CCDB-4205-A39D-7A4D8BBB5C64}" type="presParOf" srcId="{C7C34937-167C-4895-923D-0D2C8F992BFD}" destId="{D7FCBF6B-B591-47EA-B668-E1F62E3DC3AA}" srcOrd="0" destOrd="0" presId="urn:microsoft.com/office/officeart/2005/8/layout/hierarchy1"/>
    <dgm:cxn modelId="{93673F33-02CD-4274-8FC7-39A5B3F84B0E}" type="presParOf" srcId="{C7C34937-167C-4895-923D-0D2C8F992BFD}" destId="{FCC8230D-F72E-45C6-9BFA-DB6DCF3E16FF}" srcOrd="1" destOrd="0" presId="urn:microsoft.com/office/officeart/2005/8/layout/hierarchy1"/>
    <dgm:cxn modelId="{B688B5D6-E696-4480-A0BC-B7945AA2F5B8}" type="presParOf" srcId="{FADD3493-E225-430D-AB8A-597A2CE8DB9E}" destId="{25E611DA-B317-4ECF-83A6-2130DD772443}" srcOrd="1" destOrd="0" presId="urn:microsoft.com/office/officeart/2005/8/layout/hierarchy1"/>
    <dgm:cxn modelId="{221199D7-B6E3-4903-9886-E30112D0A859}" type="presParOf" srcId="{25E611DA-B317-4ECF-83A6-2130DD772443}" destId="{CEB42AEC-B088-4ABA-8D96-35818B81902B}" srcOrd="0" destOrd="0" presId="urn:microsoft.com/office/officeart/2005/8/layout/hierarchy1"/>
    <dgm:cxn modelId="{113CFA18-130B-416D-A0E8-C0DAC7DB0AF0}" type="presParOf" srcId="{25E611DA-B317-4ECF-83A6-2130DD772443}" destId="{D6D6BE59-7EA6-4F44-A88A-F2F5B8AAF5DC}" srcOrd="1" destOrd="0" presId="urn:microsoft.com/office/officeart/2005/8/layout/hierarchy1"/>
    <dgm:cxn modelId="{5AFC28D8-4070-4D85-A674-823A3E378FB5}" type="presParOf" srcId="{D6D6BE59-7EA6-4F44-A88A-F2F5B8AAF5DC}" destId="{F8085666-5514-41F4-BC3B-30CE53B59396}" srcOrd="0" destOrd="0" presId="urn:microsoft.com/office/officeart/2005/8/layout/hierarchy1"/>
    <dgm:cxn modelId="{F98C6781-0073-4CA3-AF1B-BA1D5BEE832C}" type="presParOf" srcId="{F8085666-5514-41F4-BC3B-30CE53B59396}" destId="{C5CABAE7-77EF-4729-A0EE-9EBC8047341C}" srcOrd="0" destOrd="0" presId="urn:microsoft.com/office/officeart/2005/8/layout/hierarchy1"/>
    <dgm:cxn modelId="{0837D58F-3588-483B-A77E-11DAA688F157}" type="presParOf" srcId="{F8085666-5514-41F4-BC3B-30CE53B59396}" destId="{AFF90A12-52DE-4347-BC57-E1BA986FAFDC}" srcOrd="1" destOrd="0" presId="urn:microsoft.com/office/officeart/2005/8/layout/hierarchy1"/>
    <dgm:cxn modelId="{909D8553-18FB-4344-880F-9C4BB72EF03D}" type="presParOf" srcId="{D6D6BE59-7EA6-4F44-A88A-F2F5B8AAF5DC}" destId="{98B1C6C0-E968-4CC0-8218-3864B958FC64}" srcOrd="1" destOrd="0" presId="urn:microsoft.com/office/officeart/2005/8/layout/hierarchy1"/>
    <dgm:cxn modelId="{C5C02FED-FBD2-4B4A-B8C6-51BD847EE48E}" type="presParOf" srcId="{98B1C6C0-E968-4CC0-8218-3864B958FC64}" destId="{CDE0DAF6-30B0-4C2B-BEAF-AF820789053E}" srcOrd="0" destOrd="0" presId="urn:microsoft.com/office/officeart/2005/8/layout/hierarchy1"/>
    <dgm:cxn modelId="{7603D25F-1C3C-4F45-9FFF-23589AEA3E9B}" type="presParOf" srcId="{98B1C6C0-E968-4CC0-8218-3864B958FC64}" destId="{00771D58-DF0E-4851-9E86-666CFE17527A}" srcOrd="1" destOrd="0" presId="urn:microsoft.com/office/officeart/2005/8/layout/hierarchy1"/>
    <dgm:cxn modelId="{BC1E51A4-88A0-466C-9738-56514B447A2B}" type="presParOf" srcId="{00771D58-DF0E-4851-9E86-666CFE17527A}" destId="{D18030AB-03A7-4679-97A6-A5D0B97E0B55}" srcOrd="0" destOrd="0" presId="urn:microsoft.com/office/officeart/2005/8/layout/hierarchy1"/>
    <dgm:cxn modelId="{6722492A-9A2F-4167-BBC7-88CCB2455BAE}" type="presParOf" srcId="{D18030AB-03A7-4679-97A6-A5D0B97E0B55}" destId="{6CDE6964-2513-4EEA-821E-3AA5F7918F77}" srcOrd="0" destOrd="0" presId="urn:microsoft.com/office/officeart/2005/8/layout/hierarchy1"/>
    <dgm:cxn modelId="{CA738C9F-8BCA-4BAB-869C-65750BD8B057}" type="presParOf" srcId="{D18030AB-03A7-4679-97A6-A5D0B97E0B55}" destId="{3CDE4A79-1039-4D0E-8B0C-CFF24A3C3E50}" srcOrd="1" destOrd="0" presId="urn:microsoft.com/office/officeart/2005/8/layout/hierarchy1"/>
    <dgm:cxn modelId="{A8E702E2-DED2-4151-B60F-C9A02328B9BF}" type="presParOf" srcId="{00771D58-DF0E-4851-9E86-666CFE17527A}" destId="{3F264458-3646-4E74-8030-5F53F6CE05DD}" srcOrd="1" destOrd="0" presId="urn:microsoft.com/office/officeart/2005/8/layout/hierarchy1"/>
    <dgm:cxn modelId="{B23E6036-24D9-4BEA-A7C8-CFF351DC7BAC}" type="presParOf" srcId="{3F264458-3646-4E74-8030-5F53F6CE05DD}" destId="{FFA9CE55-8C95-4253-A254-1D9329CBED65}" srcOrd="0" destOrd="0" presId="urn:microsoft.com/office/officeart/2005/8/layout/hierarchy1"/>
    <dgm:cxn modelId="{5F0D53CD-6308-4FCE-89D1-6F1212A3CED9}" type="presParOf" srcId="{3F264458-3646-4E74-8030-5F53F6CE05DD}" destId="{95853B3D-1313-4BBD-B732-657F2E1A0E0A}" srcOrd="1" destOrd="0" presId="urn:microsoft.com/office/officeart/2005/8/layout/hierarchy1"/>
    <dgm:cxn modelId="{6A139399-A2BA-4029-BA27-AC0A53059CE6}" type="presParOf" srcId="{95853B3D-1313-4BBD-B732-657F2E1A0E0A}" destId="{384FA703-E420-44A5-A57D-55EB49787535}" srcOrd="0" destOrd="0" presId="urn:microsoft.com/office/officeart/2005/8/layout/hierarchy1"/>
    <dgm:cxn modelId="{74BC0429-8845-4A04-81A8-DC25D6C0A97E}" type="presParOf" srcId="{384FA703-E420-44A5-A57D-55EB49787535}" destId="{D9D9BF77-C89A-4532-ADFC-55737C327ED5}" srcOrd="0" destOrd="0" presId="urn:microsoft.com/office/officeart/2005/8/layout/hierarchy1"/>
    <dgm:cxn modelId="{2D63B17F-E3E7-4EDB-9B1B-BB9A38C73C5F}" type="presParOf" srcId="{384FA703-E420-44A5-A57D-55EB49787535}" destId="{CC433857-7185-451C-9C57-E732A72D05CA}" srcOrd="1" destOrd="0" presId="urn:microsoft.com/office/officeart/2005/8/layout/hierarchy1"/>
    <dgm:cxn modelId="{8604B0DF-F534-422E-AB67-2371DFEBE469}" type="presParOf" srcId="{95853B3D-1313-4BBD-B732-657F2E1A0E0A}" destId="{1C4C8DFC-D0B1-4B32-BEBF-B2B300BAEB7F}" srcOrd="1" destOrd="0" presId="urn:microsoft.com/office/officeart/2005/8/layout/hierarchy1"/>
    <dgm:cxn modelId="{71A682F1-B6AD-44FB-80AC-C545DC967360}" type="presParOf" srcId="{98B1C6C0-E968-4CC0-8218-3864B958FC64}" destId="{14DD6B10-1004-46A8-A667-1E5071EDD9AC}" srcOrd="2" destOrd="0" presId="urn:microsoft.com/office/officeart/2005/8/layout/hierarchy1"/>
    <dgm:cxn modelId="{EDC2D9A8-41E1-40AB-B619-F92292B4D152}" type="presParOf" srcId="{98B1C6C0-E968-4CC0-8218-3864B958FC64}" destId="{4A3B3ECB-C3D9-4265-B083-4854B0A612F2}" srcOrd="3" destOrd="0" presId="urn:microsoft.com/office/officeart/2005/8/layout/hierarchy1"/>
    <dgm:cxn modelId="{0CDF96AC-3390-4AF7-97B9-ABEF3E81D005}" type="presParOf" srcId="{4A3B3ECB-C3D9-4265-B083-4854B0A612F2}" destId="{9B693EF7-3A5F-452D-A2E2-A8695687584D}" srcOrd="0" destOrd="0" presId="urn:microsoft.com/office/officeart/2005/8/layout/hierarchy1"/>
    <dgm:cxn modelId="{F0617A41-44B0-4876-851B-524A63E6B4CF}" type="presParOf" srcId="{9B693EF7-3A5F-452D-A2E2-A8695687584D}" destId="{FEFB57F2-344C-4C83-AFA2-20D457EDECC9}" srcOrd="0" destOrd="0" presId="urn:microsoft.com/office/officeart/2005/8/layout/hierarchy1"/>
    <dgm:cxn modelId="{FF4A252F-D860-4C03-BF70-4AF4E4DF48D3}" type="presParOf" srcId="{9B693EF7-3A5F-452D-A2E2-A8695687584D}" destId="{DFA81BE4-C88E-489B-A987-2D817635EA1F}" srcOrd="1" destOrd="0" presId="urn:microsoft.com/office/officeart/2005/8/layout/hierarchy1"/>
    <dgm:cxn modelId="{B6FCF8B7-5E0E-48B0-8ACC-43F7FCF7A199}" type="presParOf" srcId="{4A3B3ECB-C3D9-4265-B083-4854B0A612F2}" destId="{00E8CDD9-9AAC-42B9-BCAC-ED708DF8B553}" srcOrd="1" destOrd="0" presId="urn:microsoft.com/office/officeart/2005/8/layout/hierarchy1"/>
    <dgm:cxn modelId="{BE4A2D30-9E66-4080-B91B-9A78E0A06E09}" type="presParOf" srcId="{00E8CDD9-9AAC-42B9-BCAC-ED708DF8B553}" destId="{0C5830D7-178D-4B30-850F-83D60F286795}" srcOrd="0" destOrd="0" presId="urn:microsoft.com/office/officeart/2005/8/layout/hierarchy1"/>
    <dgm:cxn modelId="{0BA10A0B-6B3F-4CE7-A441-4E047354A078}" type="presParOf" srcId="{00E8CDD9-9AAC-42B9-BCAC-ED708DF8B553}" destId="{9C858938-799B-41A5-8950-B25F0F31AC1E}" srcOrd="1" destOrd="0" presId="urn:microsoft.com/office/officeart/2005/8/layout/hierarchy1"/>
    <dgm:cxn modelId="{9F403171-CA2A-471B-80B1-01CA659B6303}" type="presParOf" srcId="{9C858938-799B-41A5-8950-B25F0F31AC1E}" destId="{2445A690-F2B5-4008-B91E-5BDC7AA18C5A}" srcOrd="0" destOrd="0" presId="urn:microsoft.com/office/officeart/2005/8/layout/hierarchy1"/>
    <dgm:cxn modelId="{DCCC0332-0E4A-412B-B711-818192AD60B8}" type="presParOf" srcId="{2445A690-F2B5-4008-B91E-5BDC7AA18C5A}" destId="{81C04CAA-3253-41E2-9FBD-8489D625CE56}" srcOrd="0" destOrd="0" presId="urn:microsoft.com/office/officeart/2005/8/layout/hierarchy1"/>
    <dgm:cxn modelId="{9822CD67-4B7F-4CE3-B9F0-48545F5CC8C1}" type="presParOf" srcId="{2445A690-F2B5-4008-B91E-5BDC7AA18C5A}" destId="{56D46850-1455-47CA-B911-FBD3C053F6A1}" srcOrd="1" destOrd="0" presId="urn:microsoft.com/office/officeart/2005/8/layout/hierarchy1"/>
    <dgm:cxn modelId="{4AEFFE67-EE97-4CA7-A3AA-7673F05D3AC8}" type="presParOf" srcId="{9C858938-799B-41A5-8950-B25F0F31AC1E}" destId="{C1DEBDEA-0FFB-4C28-9B31-EF5187B18B30}" srcOrd="1" destOrd="0" presId="urn:microsoft.com/office/officeart/2005/8/layout/hierarchy1"/>
    <dgm:cxn modelId="{A19A9E44-3B38-4460-95CF-E831C9475ED5}" type="presParOf" srcId="{25E611DA-B317-4ECF-83A6-2130DD772443}" destId="{12DA0DC8-3B9B-4D97-B3DF-865BD502B2A3}" srcOrd="2" destOrd="0" presId="urn:microsoft.com/office/officeart/2005/8/layout/hierarchy1"/>
    <dgm:cxn modelId="{C5DF69F6-88EC-4CDD-AF33-0EF713545588}" type="presParOf" srcId="{25E611DA-B317-4ECF-83A6-2130DD772443}" destId="{7CDB92EF-8D97-4472-8981-39EAA7B2EFF2}" srcOrd="3" destOrd="0" presId="urn:microsoft.com/office/officeart/2005/8/layout/hierarchy1"/>
    <dgm:cxn modelId="{FF0236BB-F77C-485F-B540-42FFCAFD7A24}" type="presParOf" srcId="{7CDB92EF-8D97-4472-8981-39EAA7B2EFF2}" destId="{07A6FBC1-1990-497A-B5F7-C93F4ACDFE29}" srcOrd="0" destOrd="0" presId="urn:microsoft.com/office/officeart/2005/8/layout/hierarchy1"/>
    <dgm:cxn modelId="{7C0A3F22-48F7-4EC9-B85B-00BD78D88BFA}" type="presParOf" srcId="{07A6FBC1-1990-497A-B5F7-C93F4ACDFE29}" destId="{6A181FBD-FA50-4CCA-842E-9B9C88F3E693}" srcOrd="0" destOrd="0" presId="urn:microsoft.com/office/officeart/2005/8/layout/hierarchy1"/>
    <dgm:cxn modelId="{28E8E203-5C32-4A0C-98F0-60FB18B3DB27}" type="presParOf" srcId="{07A6FBC1-1990-497A-B5F7-C93F4ACDFE29}" destId="{AC7608CE-01FE-4945-999B-A687F857732A}" srcOrd="1" destOrd="0" presId="urn:microsoft.com/office/officeart/2005/8/layout/hierarchy1"/>
    <dgm:cxn modelId="{D0537509-9A3E-4AE4-AD11-8A2236149BD5}" type="presParOf" srcId="{7CDB92EF-8D97-4472-8981-39EAA7B2EFF2}" destId="{60762039-735D-4E6D-9869-281F20703FFA}" srcOrd="1" destOrd="0" presId="urn:microsoft.com/office/officeart/2005/8/layout/hierarchy1"/>
    <dgm:cxn modelId="{CB08D4AB-B10A-48B1-B71D-B08DF15E3847}" type="presParOf" srcId="{60762039-735D-4E6D-9869-281F20703FFA}" destId="{1AEC855E-1F65-4A26-B996-CC5118C85A5E}" srcOrd="0" destOrd="0" presId="urn:microsoft.com/office/officeart/2005/8/layout/hierarchy1"/>
    <dgm:cxn modelId="{1E9EA138-89D0-45D8-900C-12CFCB873142}" type="presParOf" srcId="{60762039-735D-4E6D-9869-281F20703FFA}" destId="{AC3656AB-CD84-4A68-B648-C56DCBDD530D}" srcOrd="1" destOrd="0" presId="urn:microsoft.com/office/officeart/2005/8/layout/hierarchy1"/>
    <dgm:cxn modelId="{73E67D33-25C8-47E4-9E3F-5F721EAFAF00}" type="presParOf" srcId="{AC3656AB-CD84-4A68-B648-C56DCBDD530D}" destId="{D5990B0C-5607-4D7D-9093-F8702A9343AD}" srcOrd="0" destOrd="0" presId="urn:microsoft.com/office/officeart/2005/8/layout/hierarchy1"/>
    <dgm:cxn modelId="{39778900-609B-45C9-B1D3-2D566DA2646C}" type="presParOf" srcId="{D5990B0C-5607-4D7D-9093-F8702A9343AD}" destId="{85373575-E0F9-4B6B-8E7C-8A048365D420}" srcOrd="0" destOrd="0" presId="urn:microsoft.com/office/officeart/2005/8/layout/hierarchy1"/>
    <dgm:cxn modelId="{D90A21ED-6C61-4112-B14A-141569750501}" type="presParOf" srcId="{D5990B0C-5607-4D7D-9093-F8702A9343AD}" destId="{8E327B67-0E17-4EDF-AB0F-F331074D3EB2}" srcOrd="1" destOrd="0" presId="urn:microsoft.com/office/officeart/2005/8/layout/hierarchy1"/>
    <dgm:cxn modelId="{1C3F79B2-C91C-472E-BB5F-4D8F57411341}" type="presParOf" srcId="{AC3656AB-CD84-4A68-B648-C56DCBDD530D}" destId="{276102C3-2226-4FD1-BD59-A26FD3E67244}" srcOrd="1" destOrd="0" presId="urn:microsoft.com/office/officeart/2005/8/layout/hierarchy1"/>
    <dgm:cxn modelId="{89BD6E67-396B-4BD0-8893-FF5007D8F6BD}" type="presParOf" srcId="{276102C3-2226-4FD1-BD59-A26FD3E67244}" destId="{2786BAC3-AAA1-4EF9-92BC-B2669EDBB2FA}" srcOrd="0" destOrd="0" presId="urn:microsoft.com/office/officeart/2005/8/layout/hierarchy1"/>
    <dgm:cxn modelId="{7E49E3F0-A90A-4E22-BABD-8E18D156932C}" type="presParOf" srcId="{276102C3-2226-4FD1-BD59-A26FD3E67244}" destId="{D5DC120B-2B33-4D5F-822F-321A04D1FF89}" srcOrd="1" destOrd="0" presId="urn:microsoft.com/office/officeart/2005/8/layout/hierarchy1"/>
    <dgm:cxn modelId="{4C417661-E3E6-4B2F-B1AB-1566BC0F9CDC}" type="presParOf" srcId="{D5DC120B-2B33-4D5F-822F-321A04D1FF89}" destId="{7D889BF1-35D1-4446-A00A-725461CF6EFF}" srcOrd="0" destOrd="0" presId="urn:microsoft.com/office/officeart/2005/8/layout/hierarchy1"/>
    <dgm:cxn modelId="{418C0865-4C39-430D-9A00-962596912E5B}" type="presParOf" srcId="{7D889BF1-35D1-4446-A00A-725461CF6EFF}" destId="{65A96349-EFC4-4768-A704-1D4FB1595038}" srcOrd="0" destOrd="0" presId="urn:microsoft.com/office/officeart/2005/8/layout/hierarchy1"/>
    <dgm:cxn modelId="{6B74BC95-955B-4102-8FD6-BC6B6EBBD0A0}" type="presParOf" srcId="{7D889BF1-35D1-4446-A00A-725461CF6EFF}" destId="{851F2DE2-320E-46F0-934D-7B7C49E3B115}" srcOrd="1" destOrd="0" presId="urn:microsoft.com/office/officeart/2005/8/layout/hierarchy1"/>
    <dgm:cxn modelId="{45A5CC6B-C46E-45AA-AFD0-50128C0E2C31}" type="presParOf" srcId="{D5DC120B-2B33-4D5F-822F-321A04D1FF89}" destId="{DFB15822-C22C-47B7-8EED-3CE009F1040B}" srcOrd="1" destOrd="0" presId="urn:microsoft.com/office/officeart/2005/8/layout/hierarchy1"/>
    <dgm:cxn modelId="{B4490075-1959-44B2-A6B0-D18D63BAC70C}" type="presParOf" srcId="{60762039-735D-4E6D-9869-281F20703FFA}" destId="{5B508D34-2E54-4420-A4E9-F27C314DCA1B}" srcOrd="2" destOrd="0" presId="urn:microsoft.com/office/officeart/2005/8/layout/hierarchy1"/>
    <dgm:cxn modelId="{33CA91B9-1DE0-47FD-9F09-9C35A04C5621}" type="presParOf" srcId="{60762039-735D-4E6D-9869-281F20703FFA}" destId="{5AA3223F-82FA-4BD9-907A-FFFB87470E64}" srcOrd="3" destOrd="0" presId="urn:microsoft.com/office/officeart/2005/8/layout/hierarchy1"/>
    <dgm:cxn modelId="{1AB0DE5D-E766-49D7-9268-F070045DAFB8}" type="presParOf" srcId="{5AA3223F-82FA-4BD9-907A-FFFB87470E64}" destId="{53608932-A95F-4E39-A918-4614B4E377AB}" srcOrd="0" destOrd="0" presId="urn:microsoft.com/office/officeart/2005/8/layout/hierarchy1"/>
    <dgm:cxn modelId="{B4F27CDC-A3A7-4BED-A6A5-7896AC5C2635}" type="presParOf" srcId="{53608932-A95F-4E39-A918-4614B4E377AB}" destId="{0347B8F1-4B61-4AF0-ACCD-FFDB79747A4E}" srcOrd="0" destOrd="0" presId="urn:microsoft.com/office/officeart/2005/8/layout/hierarchy1"/>
    <dgm:cxn modelId="{E775FBDA-6B42-436C-A131-674ECAF92535}" type="presParOf" srcId="{53608932-A95F-4E39-A918-4614B4E377AB}" destId="{F92380F2-C273-4630-A82F-ECF5B00D0E61}" srcOrd="1" destOrd="0" presId="urn:microsoft.com/office/officeart/2005/8/layout/hierarchy1"/>
    <dgm:cxn modelId="{DFDD3A02-7671-494A-9620-27CBCCD2CCC5}" type="presParOf" srcId="{5AA3223F-82FA-4BD9-907A-FFFB87470E64}" destId="{24828C39-110C-438F-8736-CE9A515E1651}" srcOrd="1" destOrd="0" presId="urn:microsoft.com/office/officeart/2005/8/layout/hierarchy1"/>
    <dgm:cxn modelId="{C6DFF114-AAAE-4265-B42A-FBF188288A74}" type="presParOf" srcId="{24828C39-110C-438F-8736-CE9A515E1651}" destId="{17F8CA22-9318-431E-AE53-20B78D25F381}" srcOrd="0" destOrd="0" presId="urn:microsoft.com/office/officeart/2005/8/layout/hierarchy1"/>
    <dgm:cxn modelId="{67C6170E-F27B-42E5-98D8-F95E33C013EF}" type="presParOf" srcId="{24828C39-110C-438F-8736-CE9A515E1651}" destId="{9AA7CF1C-DB15-49FC-A3B8-DF22B0584246}" srcOrd="1" destOrd="0" presId="urn:microsoft.com/office/officeart/2005/8/layout/hierarchy1"/>
    <dgm:cxn modelId="{7892D62F-848C-4D32-86C7-36854DD92FAE}" type="presParOf" srcId="{9AA7CF1C-DB15-49FC-A3B8-DF22B0584246}" destId="{8A38CB30-E8A3-4FD6-A777-9D993A7B6E51}" srcOrd="0" destOrd="0" presId="urn:microsoft.com/office/officeart/2005/8/layout/hierarchy1"/>
    <dgm:cxn modelId="{B33D0C60-6CE2-4BAF-AAC3-75E6E4183D6F}" type="presParOf" srcId="{8A38CB30-E8A3-4FD6-A777-9D993A7B6E51}" destId="{5F1EFD9E-28AA-4A8D-9F3F-BADD5E5819C0}" srcOrd="0" destOrd="0" presId="urn:microsoft.com/office/officeart/2005/8/layout/hierarchy1"/>
    <dgm:cxn modelId="{C9B533F6-AC74-4D75-99A2-4EA060E0424F}" type="presParOf" srcId="{8A38CB30-E8A3-4FD6-A777-9D993A7B6E51}" destId="{922D61EE-546E-424D-86A7-43FCABF6F85A}" srcOrd="1" destOrd="0" presId="urn:microsoft.com/office/officeart/2005/8/layout/hierarchy1"/>
    <dgm:cxn modelId="{57F6E0E5-45D8-4BA7-90DC-2FD0DBFBB692}" type="presParOf" srcId="{9AA7CF1C-DB15-49FC-A3B8-DF22B0584246}" destId="{3E538BA9-6387-4E97-BD9A-3888F57801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8CA22-9318-431E-AE53-20B78D25F381}">
      <dsp:nvSpPr>
        <dsp:cNvPr id="0" name=""/>
        <dsp:cNvSpPr/>
      </dsp:nvSpPr>
      <dsp:spPr>
        <a:xfrm>
          <a:off x="6584751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8D34-2E54-4420-A4E9-F27C314DCA1B}">
      <dsp:nvSpPr>
        <dsp:cNvPr id="0" name=""/>
        <dsp:cNvSpPr/>
      </dsp:nvSpPr>
      <dsp:spPr>
        <a:xfrm>
          <a:off x="5844290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6BAC3-AAA1-4EF9-92BC-B2669EDBB2FA}">
      <dsp:nvSpPr>
        <dsp:cNvPr id="0" name=""/>
        <dsp:cNvSpPr/>
      </dsp:nvSpPr>
      <dsp:spPr>
        <a:xfrm>
          <a:off x="5012389" y="3199072"/>
          <a:ext cx="91440" cy="374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03"/>
              </a:lnTo>
              <a:lnTo>
                <a:pt x="59909" y="255003"/>
              </a:lnTo>
              <a:lnTo>
                <a:pt x="59909" y="374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C855E-1F65-4A26-B996-CC5118C85A5E}">
      <dsp:nvSpPr>
        <dsp:cNvPr id="0" name=""/>
        <dsp:cNvSpPr/>
      </dsp:nvSpPr>
      <dsp:spPr>
        <a:xfrm>
          <a:off x="5058109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A0DC8-3B9B-4D97-B3DF-865BD502B2A3}">
      <dsp:nvSpPr>
        <dsp:cNvPr id="0" name=""/>
        <dsp:cNvSpPr/>
      </dsp:nvSpPr>
      <dsp:spPr>
        <a:xfrm>
          <a:off x="4271929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1572361" y="254972"/>
              </a:lnTo>
              <a:lnTo>
                <a:pt x="1572361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830D7-178D-4B30-850F-83D60F286795}">
      <dsp:nvSpPr>
        <dsp:cNvPr id="0" name=""/>
        <dsp:cNvSpPr/>
      </dsp:nvSpPr>
      <dsp:spPr>
        <a:xfrm>
          <a:off x="3440028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6B10-1004-46A8-A667-1E5071EDD9AC}">
      <dsp:nvSpPr>
        <dsp:cNvPr id="0" name=""/>
        <dsp:cNvSpPr/>
      </dsp:nvSpPr>
      <dsp:spPr>
        <a:xfrm>
          <a:off x="2699567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CE55-8C95-4253-A254-1D9329CBED65}">
      <dsp:nvSpPr>
        <dsp:cNvPr id="0" name=""/>
        <dsp:cNvSpPr/>
      </dsp:nvSpPr>
      <dsp:spPr>
        <a:xfrm>
          <a:off x="1867666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DAF6-30B0-4C2B-BEAF-AF820789053E}">
      <dsp:nvSpPr>
        <dsp:cNvPr id="0" name=""/>
        <dsp:cNvSpPr/>
      </dsp:nvSpPr>
      <dsp:spPr>
        <a:xfrm>
          <a:off x="1913386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42AEC-B088-4ABA-8D96-35818B81902B}">
      <dsp:nvSpPr>
        <dsp:cNvPr id="0" name=""/>
        <dsp:cNvSpPr/>
      </dsp:nvSpPr>
      <dsp:spPr>
        <a:xfrm>
          <a:off x="2699567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1572361" y="0"/>
              </a:moveTo>
              <a:lnTo>
                <a:pt x="1572361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CBF6B-B591-47EA-B668-E1F62E3DC3AA}">
      <dsp:nvSpPr>
        <dsp:cNvPr id="0" name=""/>
        <dsp:cNvSpPr/>
      </dsp:nvSpPr>
      <dsp:spPr>
        <a:xfrm>
          <a:off x="3628690" y="30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8230D-F72E-45C6-9BFA-DB6DCF3E16FF}">
      <dsp:nvSpPr>
        <dsp:cNvPr id="0" name=""/>
        <dsp:cNvSpPr/>
      </dsp:nvSpPr>
      <dsp:spPr>
        <a:xfrm>
          <a:off x="3771632" y="135825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Matter</a:t>
          </a:r>
          <a:endParaRPr lang="en-US" sz="2800" kern="1200" dirty="0"/>
        </a:p>
      </dsp:txBody>
      <dsp:txXfrm>
        <a:off x="3771632" y="135825"/>
        <a:ext cx="1286477" cy="816913"/>
      </dsp:txXfrm>
    </dsp:sp>
    <dsp:sp modelId="{C5CABAE7-77EF-4729-A0EE-9EBC8047341C}">
      <dsp:nvSpPr>
        <dsp:cNvPr id="0" name=""/>
        <dsp:cNvSpPr/>
      </dsp:nvSpPr>
      <dsp:spPr>
        <a:xfrm>
          <a:off x="2056328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0A12-52DE-4347-BC57-E1BA986FAFDC}">
      <dsp:nvSpPr>
        <dsp:cNvPr id="0" name=""/>
        <dsp:cNvSpPr/>
      </dsp:nvSpPr>
      <dsp:spPr>
        <a:xfrm>
          <a:off x="2199270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199270" y="1326889"/>
        <a:ext cx="1286477" cy="816913"/>
      </dsp:txXfrm>
    </dsp:sp>
    <dsp:sp modelId="{6CDE6964-2513-4EEA-821E-3AA5F7918F77}">
      <dsp:nvSpPr>
        <dsp:cNvPr id="0" name=""/>
        <dsp:cNvSpPr/>
      </dsp:nvSpPr>
      <dsp:spPr>
        <a:xfrm>
          <a:off x="1270147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E4A79-1039-4D0E-8B0C-CFF24A3C3E50}">
      <dsp:nvSpPr>
        <dsp:cNvPr id="0" name=""/>
        <dsp:cNvSpPr/>
      </dsp:nvSpPr>
      <dsp:spPr>
        <a:xfrm>
          <a:off x="1413089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413089" y="2517953"/>
        <a:ext cx="1286477" cy="816913"/>
      </dsp:txXfrm>
    </dsp:sp>
    <dsp:sp modelId="{D9D9BF77-C89A-4532-ADFC-55737C327ED5}">
      <dsp:nvSpPr>
        <dsp:cNvPr id="0" name=""/>
        <dsp:cNvSpPr/>
      </dsp:nvSpPr>
      <dsp:spPr>
        <a:xfrm>
          <a:off x="1270147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33857-7185-451C-9C57-E732A72D05CA}">
      <dsp:nvSpPr>
        <dsp:cNvPr id="0" name=""/>
        <dsp:cNvSpPr/>
      </dsp:nvSpPr>
      <dsp:spPr>
        <a:xfrm>
          <a:off x="1413089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413089" y="3709017"/>
        <a:ext cx="1286477" cy="816913"/>
      </dsp:txXfrm>
    </dsp:sp>
    <dsp:sp modelId="{FEFB57F2-344C-4C83-AFA2-20D457EDECC9}">
      <dsp:nvSpPr>
        <dsp:cNvPr id="0" name=""/>
        <dsp:cNvSpPr/>
      </dsp:nvSpPr>
      <dsp:spPr>
        <a:xfrm>
          <a:off x="2842509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81BE4-C88E-489B-A987-2D817635EA1F}">
      <dsp:nvSpPr>
        <dsp:cNvPr id="0" name=""/>
        <dsp:cNvSpPr/>
      </dsp:nvSpPr>
      <dsp:spPr>
        <a:xfrm>
          <a:off x="2985451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985451" y="2517953"/>
        <a:ext cx="1286477" cy="816913"/>
      </dsp:txXfrm>
    </dsp:sp>
    <dsp:sp modelId="{81C04CAA-3253-41E2-9FBD-8489D625CE56}">
      <dsp:nvSpPr>
        <dsp:cNvPr id="0" name=""/>
        <dsp:cNvSpPr/>
      </dsp:nvSpPr>
      <dsp:spPr>
        <a:xfrm>
          <a:off x="2842509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46850-1455-47CA-B911-FBD3C053F6A1}">
      <dsp:nvSpPr>
        <dsp:cNvPr id="0" name=""/>
        <dsp:cNvSpPr/>
      </dsp:nvSpPr>
      <dsp:spPr>
        <a:xfrm>
          <a:off x="2985451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985451" y="3709017"/>
        <a:ext cx="1286477" cy="816913"/>
      </dsp:txXfrm>
    </dsp:sp>
    <dsp:sp modelId="{6A181FBD-FA50-4CCA-842E-9B9C88F3E693}">
      <dsp:nvSpPr>
        <dsp:cNvPr id="0" name=""/>
        <dsp:cNvSpPr/>
      </dsp:nvSpPr>
      <dsp:spPr>
        <a:xfrm>
          <a:off x="5201051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608CE-01FE-4945-999B-A687F857732A}">
      <dsp:nvSpPr>
        <dsp:cNvPr id="0" name=""/>
        <dsp:cNvSpPr/>
      </dsp:nvSpPr>
      <dsp:spPr>
        <a:xfrm>
          <a:off x="5343993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343993" y="1326889"/>
        <a:ext cx="1286477" cy="816913"/>
      </dsp:txXfrm>
    </dsp:sp>
    <dsp:sp modelId="{85373575-E0F9-4B6B-8E7C-8A048365D420}">
      <dsp:nvSpPr>
        <dsp:cNvPr id="0" name=""/>
        <dsp:cNvSpPr/>
      </dsp:nvSpPr>
      <dsp:spPr>
        <a:xfrm>
          <a:off x="4414870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7B67-0E17-4EDF-AB0F-F331074D3EB2}">
      <dsp:nvSpPr>
        <dsp:cNvPr id="0" name=""/>
        <dsp:cNvSpPr/>
      </dsp:nvSpPr>
      <dsp:spPr>
        <a:xfrm>
          <a:off x="4557812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557812" y="2517953"/>
        <a:ext cx="1286477" cy="816913"/>
      </dsp:txXfrm>
    </dsp:sp>
    <dsp:sp modelId="{65A96349-EFC4-4768-A704-1D4FB1595038}">
      <dsp:nvSpPr>
        <dsp:cNvPr id="0" name=""/>
        <dsp:cNvSpPr/>
      </dsp:nvSpPr>
      <dsp:spPr>
        <a:xfrm>
          <a:off x="4429060" y="3573253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2DE2-320E-46F0-934D-7B7C49E3B115}">
      <dsp:nvSpPr>
        <dsp:cNvPr id="0" name=""/>
        <dsp:cNvSpPr/>
      </dsp:nvSpPr>
      <dsp:spPr>
        <a:xfrm>
          <a:off x="4572002" y="3709048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572002" y="3709048"/>
        <a:ext cx="1286477" cy="816913"/>
      </dsp:txXfrm>
    </dsp:sp>
    <dsp:sp modelId="{0347B8F1-4B61-4AF0-ACCD-FFDB79747A4E}">
      <dsp:nvSpPr>
        <dsp:cNvPr id="0" name=""/>
        <dsp:cNvSpPr/>
      </dsp:nvSpPr>
      <dsp:spPr>
        <a:xfrm>
          <a:off x="5987232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80F2-C273-4630-A82F-ECF5B00D0E61}">
      <dsp:nvSpPr>
        <dsp:cNvPr id="0" name=""/>
        <dsp:cNvSpPr/>
      </dsp:nvSpPr>
      <dsp:spPr>
        <a:xfrm>
          <a:off x="6130174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130174" y="2517953"/>
        <a:ext cx="1286477" cy="816913"/>
      </dsp:txXfrm>
    </dsp:sp>
    <dsp:sp modelId="{5F1EFD9E-28AA-4A8D-9F3F-BADD5E5819C0}">
      <dsp:nvSpPr>
        <dsp:cNvPr id="0" name=""/>
        <dsp:cNvSpPr/>
      </dsp:nvSpPr>
      <dsp:spPr>
        <a:xfrm>
          <a:off x="5987232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D61EE-546E-424D-86A7-43FCABF6F85A}">
      <dsp:nvSpPr>
        <dsp:cNvPr id="0" name=""/>
        <dsp:cNvSpPr/>
      </dsp:nvSpPr>
      <dsp:spPr>
        <a:xfrm>
          <a:off x="6130174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130174" y="3709017"/>
        <a:ext cx="1286477" cy="8169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8CA22-9318-431E-AE53-20B78D25F381}">
      <dsp:nvSpPr>
        <dsp:cNvPr id="0" name=""/>
        <dsp:cNvSpPr/>
      </dsp:nvSpPr>
      <dsp:spPr>
        <a:xfrm>
          <a:off x="6584751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8D34-2E54-4420-A4E9-F27C314DCA1B}">
      <dsp:nvSpPr>
        <dsp:cNvPr id="0" name=""/>
        <dsp:cNvSpPr/>
      </dsp:nvSpPr>
      <dsp:spPr>
        <a:xfrm>
          <a:off x="5844290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6BAC3-AAA1-4EF9-92BC-B2669EDBB2FA}">
      <dsp:nvSpPr>
        <dsp:cNvPr id="0" name=""/>
        <dsp:cNvSpPr/>
      </dsp:nvSpPr>
      <dsp:spPr>
        <a:xfrm>
          <a:off x="5012389" y="3199072"/>
          <a:ext cx="91440" cy="374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03"/>
              </a:lnTo>
              <a:lnTo>
                <a:pt x="59909" y="255003"/>
              </a:lnTo>
              <a:lnTo>
                <a:pt x="59909" y="374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C855E-1F65-4A26-B996-CC5118C85A5E}">
      <dsp:nvSpPr>
        <dsp:cNvPr id="0" name=""/>
        <dsp:cNvSpPr/>
      </dsp:nvSpPr>
      <dsp:spPr>
        <a:xfrm>
          <a:off x="5058109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A0DC8-3B9B-4D97-B3DF-865BD502B2A3}">
      <dsp:nvSpPr>
        <dsp:cNvPr id="0" name=""/>
        <dsp:cNvSpPr/>
      </dsp:nvSpPr>
      <dsp:spPr>
        <a:xfrm>
          <a:off x="4271929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1572361" y="254972"/>
              </a:lnTo>
              <a:lnTo>
                <a:pt x="1572361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830D7-178D-4B30-850F-83D60F286795}">
      <dsp:nvSpPr>
        <dsp:cNvPr id="0" name=""/>
        <dsp:cNvSpPr/>
      </dsp:nvSpPr>
      <dsp:spPr>
        <a:xfrm>
          <a:off x="3440028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6B10-1004-46A8-A667-1E5071EDD9AC}">
      <dsp:nvSpPr>
        <dsp:cNvPr id="0" name=""/>
        <dsp:cNvSpPr/>
      </dsp:nvSpPr>
      <dsp:spPr>
        <a:xfrm>
          <a:off x="2699567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CE55-8C95-4253-A254-1D9329CBED65}">
      <dsp:nvSpPr>
        <dsp:cNvPr id="0" name=""/>
        <dsp:cNvSpPr/>
      </dsp:nvSpPr>
      <dsp:spPr>
        <a:xfrm>
          <a:off x="1867666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DAF6-30B0-4C2B-BEAF-AF820789053E}">
      <dsp:nvSpPr>
        <dsp:cNvPr id="0" name=""/>
        <dsp:cNvSpPr/>
      </dsp:nvSpPr>
      <dsp:spPr>
        <a:xfrm>
          <a:off x="1913386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42AEC-B088-4ABA-8D96-35818B81902B}">
      <dsp:nvSpPr>
        <dsp:cNvPr id="0" name=""/>
        <dsp:cNvSpPr/>
      </dsp:nvSpPr>
      <dsp:spPr>
        <a:xfrm>
          <a:off x="2699567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1572361" y="0"/>
              </a:moveTo>
              <a:lnTo>
                <a:pt x="1572361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CBF6B-B591-47EA-B668-E1F62E3DC3AA}">
      <dsp:nvSpPr>
        <dsp:cNvPr id="0" name=""/>
        <dsp:cNvSpPr/>
      </dsp:nvSpPr>
      <dsp:spPr>
        <a:xfrm>
          <a:off x="3628690" y="30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8230D-F72E-45C6-9BFA-DB6DCF3E16FF}">
      <dsp:nvSpPr>
        <dsp:cNvPr id="0" name=""/>
        <dsp:cNvSpPr/>
      </dsp:nvSpPr>
      <dsp:spPr>
        <a:xfrm>
          <a:off x="3771632" y="135825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Matter</a:t>
          </a:r>
          <a:endParaRPr lang="en-US" sz="1300" kern="1200" dirty="0"/>
        </a:p>
      </dsp:txBody>
      <dsp:txXfrm>
        <a:off x="3771632" y="135825"/>
        <a:ext cx="1286477" cy="816913"/>
      </dsp:txXfrm>
    </dsp:sp>
    <dsp:sp modelId="{C5CABAE7-77EF-4729-A0EE-9EBC8047341C}">
      <dsp:nvSpPr>
        <dsp:cNvPr id="0" name=""/>
        <dsp:cNvSpPr/>
      </dsp:nvSpPr>
      <dsp:spPr>
        <a:xfrm>
          <a:off x="2056328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0A12-52DE-4347-BC57-E1BA986FAFDC}">
      <dsp:nvSpPr>
        <dsp:cNvPr id="0" name=""/>
        <dsp:cNvSpPr/>
      </dsp:nvSpPr>
      <dsp:spPr>
        <a:xfrm>
          <a:off x="2199270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Pure Substances</a:t>
          </a:r>
          <a:endParaRPr lang="en-US" sz="1300" kern="1200" dirty="0"/>
        </a:p>
      </dsp:txBody>
      <dsp:txXfrm>
        <a:off x="2199270" y="1326889"/>
        <a:ext cx="1286477" cy="816913"/>
      </dsp:txXfrm>
    </dsp:sp>
    <dsp:sp modelId="{6CDE6964-2513-4EEA-821E-3AA5F7918F77}">
      <dsp:nvSpPr>
        <dsp:cNvPr id="0" name=""/>
        <dsp:cNvSpPr/>
      </dsp:nvSpPr>
      <dsp:spPr>
        <a:xfrm>
          <a:off x="1270147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E4A79-1039-4D0E-8B0C-CFF24A3C3E50}">
      <dsp:nvSpPr>
        <dsp:cNvPr id="0" name=""/>
        <dsp:cNvSpPr/>
      </dsp:nvSpPr>
      <dsp:spPr>
        <a:xfrm>
          <a:off x="1413089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Elements</a:t>
          </a:r>
          <a:endParaRPr lang="en-US" sz="1300" kern="1200" dirty="0"/>
        </a:p>
      </dsp:txBody>
      <dsp:txXfrm>
        <a:off x="1413089" y="2517953"/>
        <a:ext cx="1286477" cy="816913"/>
      </dsp:txXfrm>
    </dsp:sp>
    <dsp:sp modelId="{D9D9BF77-C89A-4532-ADFC-55737C327ED5}">
      <dsp:nvSpPr>
        <dsp:cNvPr id="0" name=""/>
        <dsp:cNvSpPr/>
      </dsp:nvSpPr>
      <dsp:spPr>
        <a:xfrm>
          <a:off x="1270147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33857-7185-451C-9C57-E732A72D05CA}">
      <dsp:nvSpPr>
        <dsp:cNvPr id="0" name=""/>
        <dsp:cNvSpPr/>
      </dsp:nvSpPr>
      <dsp:spPr>
        <a:xfrm>
          <a:off x="1413089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Copper</a:t>
          </a:r>
          <a:endParaRPr lang="en-US" sz="1300" kern="1200" dirty="0"/>
        </a:p>
      </dsp:txBody>
      <dsp:txXfrm>
        <a:off x="1413089" y="3709017"/>
        <a:ext cx="1286477" cy="816913"/>
      </dsp:txXfrm>
    </dsp:sp>
    <dsp:sp modelId="{FEFB57F2-344C-4C83-AFA2-20D457EDECC9}">
      <dsp:nvSpPr>
        <dsp:cNvPr id="0" name=""/>
        <dsp:cNvSpPr/>
      </dsp:nvSpPr>
      <dsp:spPr>
        <a:xfrm>
          <a:off x="2842509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81BE4-C88E-489B-A987-2D817635EA1F}">
      <dsp:nvSpPr>
        <dsp:cNvPr id="0" name=""/>
        <dsp:cNvSpPr/>
      </dsp:nvSpPr>
      <dsp:spPr>
        <a:xfrm>
          <a:off x="2985451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Compounds</a:t>
          </a:r>
          <a:endParaRPr lang="en-US" sz="1300" kern="1200" dirty="0"/>
        </a:p>
      </dsp:txBody>
      <dsp:txXfrm>
        <a:off x="2985451" y="2517953"/>
        <a:ext cx="1286477" cy="816913"/>
      </dsp:txXfrm>
    </dsp:sp>
    <dsp:sp modelId="{81C04CAA-3253-41E2-9FBD-8489D625CE56}">
      <dsp:nvSpPr>
        <dsp:cNvPr id="0" name=""/>
        <dsp:cNvSpPr/>
      </dsp:nvSpPr>
      <dsp:spPr>
        <a:xfrm>
          <a:off x="2842509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46850-1455-47CA-B911-FBD3C053F6A1}">
      <dsp:nvSpPr>
        <dsp:cNvPr id="0" name=""/>
        <dsp:cNvSpPr/>
      </dsp:nvSpPr>
      <dsp:spPr>
        <a:xfrm>
          <a:off x="2985451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Water</a:t>
          </a:r>
          <a:endParaRPr lang="en-US" sz="1300" kern="1200" dirty="0"/>
        </a:p>
      </dsp:txBody>
      <dsp:txXfrm>
        <a:off x="2985451" y="3709017"/>
        <a:ext cx="1286477" cy="816913"/>
      </dsp:txXfrm>
    </dsp:sp>
    <dsp:sp modelId="{6A181FBD-FA50-4CCA-842E-9B9C88F3E693}">
      <dsp:nvSpPr>
        <dsp:cNvPr id="0" name=""/>
        <dsp:cNvSpPr/>
      </dsp:nvSpPr>
      <dsp:spPr>
        <a:xfrm>
          <a:off x="5201051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608CE-01FE-4945-999B-A687F857732A}">
      <dsp:nvSpPr>
        <dsp:cNvPr id="0" name=""/>
        <dsp:cNvSpPr/>
      </dsp:nvSpPr>
      <dsp:spPr>
        <a:xfrm>
          <a:off x="5343993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Mixtures</a:t>
          </a:r>
          <a:endParaRPr lang="en-US" sz="1300" kern="1200" dirty="0"/>
        </a:p>
      </dsp:txBody>
      <dsp:txXfrm>
        <a:off x="5343993" y="1326889"/>
        <a:ext cx="1286477" cy="816913"/>
      </dsp:txXfrm>
    </dsp:sp>
    <dsp:sp modelId="{85373575-E0F9-4B6B-8E7C-8A048365D420}">
      <dsp:nvSpPr>
        <dsp:cNvPr id="0" name=""/>
        <dsp:cNvSpPr/>
      </dsp:nvSpPr>
      <dsp:spPr>
        <a:xfrm>
          <a:off x="4414870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7B67-0E17-4EDF-AB0F-F331074D3EB2}">
      <dsp:nvSpPr>
        <dsp:cNvPr id="0" name=""/>
        <dsp:cNvSpPr/>
      </dsp:nvSpPr>
      <dsp:spPr>
        <a:xfrm>
          <a:off x="4557812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Heterogeneous</a:t>
          </a:r>
          <a:endParaRPr lang="en-US" sz="1300" kern="1200" dirty="0"/>
        </a:p>
      </dsp:txBody>
      <dsp:txXfrm>
        <a:off x="4557812" y="2517953"/>
        <a:ext cx="1286477" cy="816913"/>
      </dsp:txXfrm>
    </dsp:sp>
    <dsp:sp modelId="{65A96349-EFC4-4768-A704-1D4FB1595038}">
      <dsp:nvSpPr>
        <dsp:cNvPr id="0" name=""/>
        <dsp:cNvSpPr/>
      </dsp:nvSpPr>
      <dsp:spPr>
        <a:xfrm>
          <a:off x="4429060" y="3573253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2DE2-320E-46F0-934D-7B7C49E3B115}">
      <dsp:nvSpPr>
        <dsp:cNvPr id="0" name=""/>
        <dsp:cNvSpPr/>
      </dsp:nvSpPr>
      <dsp:spPr>
        <a:xfrm>
          <a:off x="4572002" y="3709048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Salt and Pepper</a:t>
          </a:r>
          <a:endParaRPr lang="en-US" sz="1300" kern="1200" dirty="0"/>
        </a:p>
      </dsp:txBody>
      <dsp:txXfrm>
        <a:off x="4572002" y="3709048"/>
        <a:ext cx="1286477" cy="816913"/>
      </dsp:txXfrm>
    </dsp:sp>
    <dsp:sp modelId="{0347B8F1-4B61-4AF0-ACCD-FFDB79747A4E}">
      <dsp:nvSpPr>
        <dsp:cNvPr id="0" name=""/>
        <dsp:cNvSpPr/>
      </dsp:nvSpPr>
      <dsp:spPr>
        <a:xfrm>
          <a:off x="5987232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80F2-C273-4630-A82F-ECF5B00D0E61}">
      <dsp:nvSpPr>
        <dsp:cNvPr id="0" name=""/>
        <dsp:cNvSpPr/>
      </dsp:nvSpPr>
      <dsp:spPr>
        <a:xfrm>
          <a:off x="6130174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Homogeneous</a:t>
          </a:r>
          <a:endParaRPr lang="en-US" sz="1300" kern="1200" dirty="0"/>
        </a:p>
      </dsp:txBody>
      <dsp:txXfrm>
        <a:off x="6130174" y="2517953"/>
        <a:ext cx="1286477" cy="816913"/>
      </dsp:txXfrm>
    </dsp:sp>
    <dsp:sp modelId="{5F1EFD9E-28AA-4A8D-9F3F-BADD5E5819C0}">
      <dsp:nvSpPr>
        <dsp:cNvPr id="0" name=""/>
        <dsp:cNvSpPr/>
      </dsp:nvSpPr>
      <dsp:spPr>
        <a:xfrm>
          <a:off x="5987232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D61EE-546E-424D-86A7-43FCABF6F85A}">
      <dsp:nvSpPr>
        <dsp:cNvPr id="0" name=""/>
        <dsp:cNvSpPr/>
      </dsp:nvSpPr>
      <dsp:spPr>
        <a:xfrm>
          <a:off x="6130174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Kool-Aid</a:t>
          </a:r>
          <a:endParaRPr lang="en-US" sz="1300" kern="1200" dirty="0"/>
        </a:p>
      </dsp:txBody>
      <dsp:txXfrm>
        <a:off x="6130174" y="3709017"/>
        <a:ext cx="1286477" cy="816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05E2FD-C7E7-4DF6-BA39-7029CF07103C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5E36FC-2E77-4626-BFC2-C378DBEE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S2\Videos\Grade%207\Science\Physical_Science_Series__Elements__Compounds__and_Atoms.as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static.howstuffworks.com/gif/stalactite-stalagmite-1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S2\Videos\Grade%207\Science\Physical_Science_Series__Mixtures_and_Solutions.as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Elements, Compounds, and Mixtures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= water</a:t>
            </a:r>
          </a:p>
          <a:p>
            <a:r>
              <a:rPr lang="en-US" dirty="0" err="1" smtClean="0"/>
              <a:t>NaCl</a:t>
            </a:r>
            <a:r>
              <a:rPr lang="en-US" dirty="0" smtClean="0"/>
              <a:t> = table salt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 = carbon dioxide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= sugar (glucose)</a:t>
            </a:r>
          </a:p>
          <a:p>
            <a:endParaRPr lang="en-US" baseline="-25000" dirty="0" smtClean="0"/>
          </a:p>
          <a:p>
            <a:r>
              <a:rPr lang="en-US" baseline="-25000" dirty="0" smtClean="0"/>
              <a:t>****</a:t>
            </a:r>
            <a:r>
              <a:rPr lang="en-US" dirty="0" smtClean="0"/>
              <a:t>the number of atoms for each element is determined by the number beside it.  For example, water has 2 </a:t>
            </a:r>
            <a:r>
              <a:rPr lang="en-US" dirty="0" err="1" smtClean="0"/>
              <a:t>hydrogens</a:t>
            </a:r>
            <a:r>
              <a:rPr lang="en-US" dirty="0" smtClean="0"/>
              <a:t> and one oxygen.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hysical_Science_Series__Elements__Compounds__and_Atom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916432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substances that are </a:t>
            </a:r>
            <a:r>
              <a:rPr lang="en-US" u="sng" dirty="0" smtClean="0"/>
              <a:t>not</a:t>
            </a:r>
            <a:r>
              <a:rPr lang="en-US" dirty="0" smtClean="0"/>
              <a:t> chemically combined</a:t>
            </a:r>
          </a:p>
          <a:p>
            <a:r>
              <a:rPr lang="en-US" dirty="0" smtClean="0"/>
              <a:t>Substances in a mixture keep their own individual properties</a:t>
            </a:r>
          </a:p>
          <a:p>
            <a:r>
              <a:rPr lang="en-US" dirty="0" smtClean="0"/>
              <a:t>Parts of a mixture are not in set ratios</a:t>
            </a:r>
          </a:p>
          <a:p>
            <a:r>
              <a:rPr lang="en-US" dirty="0" smtClean="0"/>
              <a:t>Can be physically separated</a:t>
            </a:r>
          </a:p>
          <a:p>
            <a:r>
              <a:rPr lang="en-US" dirty="0" smtClean="0"/>
              <a:t>Examples:  Salad, soil, Kool-Aid, salt water, air, brass, salt and pepper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Melting</a:t>
            </a:r>
          </a:p>
          <a:p>
            <a:r>
              <a:rPr lang="en-US" dirty="0" smtClean="0"/>
              <a:t>Boiling/Distilling</a:t>
            </a:r>
          </a:p>
          <a:p>
            <a:r>
              <a:rPr lang="en-US" dirty="0" smtClean="0"/>
              <a:t>Magnets</a:t>
            </a:r>
          </a:p>
          <a:p>
            <a:r>
              <a:rPr lang="en-US" dirty="0" smtClean="0"/>
              <a:t>Filtration</a:t>
            </a:r>
          </a:p>
          <a:p>
            <a:r>
              <a:rPr lang="en-US" dirty="0" smtClean="0"/>
              <a:t>Evaporation</a:t>
            </a:r>
          </a:p>
          <a:p>
            <a:r>
              <a:rPr lang="en-US" dirty="0" smtClean="0"/>
              <a:t>Chromatography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Following as a Element, Compound, or mixture</a:t>
            </a:r>
            <a:endParaRPr lang="en-US" dirty="0"/>
          </a:p>
        </p:txBody>
      </p:sp>
      <p:pic>
        <p:nvPicPr>
          <p:cNvPr id="4" name="Content Placeholder 3" descr="Q003F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6213484" cy="370284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Heterogeneous</a:t>
            </a:r>
          </a:p>
          <a:p>
            <a:r>
              <a:rPr lang="en-US" dirty="0" smtClean="0"/>
              <a:t>2.  Homogeneous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that are “different” throughout</a:t>
            </a:r>
          </a:p>
          <a:p>
            <a:r>
              <a:rPr lang="en-US" dirty="0" smtClean="0"/>
              <a:t>Not evenly mixed; you can see the different parts</a:t>
            </a:r>
          </a:p>
          <a:p>
            <a:r>
              <a:rPr lang="en-US" dirty="0" smtClean="0"/>
              <a:t>Examples: salt and pepper, soil, salad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that are the “same” throughout</a:t>
            </a:r>
          </a:p>
          <a:p>
            <a:r>
              <a:rPr lang="en-US" dirty="0" smtClean="0"/>
              <a:t>Evenly mixed; you cannot see the different parts</a:t>
            </a:r>
          </a:p>
          <a:p>
            <a:r>
              <a:rPr lang="en-US" dirty="0" smtClean="0"/>
              <a:t>Also called solutions</a:t>
            </a:r>
          </a:p>
          <a:p>
            <a:r>
              <a:rPr lang="en-US" dirty="0" smtClean="0"/>
              <a:t>Examples: salt water, </a:t>
            </a:r>
            <a:r>
              <a:rPr lang="en-US" dirty="0" err="1" smtClean="0"/>
              <a:t>Kool</a:t>
            </a:r>
            <a:r>
              <a:rPr lang="en-US" dirty="0" smtClean="0"/>
              <a:t>-aid, air, brass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of two or more substances in which one or more of them seem to disappear in the other </a:t>
            </a:r>
          </a:p>
          <a:p>
            <a:r>
              <a:rPr lang="en-US" dirty="0" smtClean="0"/>
              <a:t>Another name for a </a:t>
            </a:r>
            <a:r>
              <a:rPr lang="en-US" smtClean="0"/>
              <a:t>homogeneous mixture</a:t>
            </a:r>
            <a:endParaRPr lang="en-US" dirty="0" smtClean="0"/>
          </a:p>
          <a:p>
            <a:r>
              <a:rPr lang="en-US" dirty="0" smtClean="0"/>
              <a:t>Can be made up of solids, liquids, or gases.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Liquid:</a:t>
            </a:r>
            <a:r>
              <a:rPr lang="en-US" dirty="0" smtClean="0"/>
              <a:t> </a:t>
            </a:r>
            <a:r>
              <a:rPr lang="en-US" dirty="0" err="1" smtClean="0"/>
              <a:t>Kool</a:t>
            </a:r>
            <a:r>
              <a:rPr lang="en-US" dirty="0" smtClean="0"/>
              <a:t>-aid, salt water</a:t>
            </a:r>
          </a:p>
          <a:p>
            <a:r>
              <a:rPr lang="en-US" b="1" dirty="0" smtClean="0"/>
              <a:t>Gas:</a:t>
            </a:r>
            <a:r>
              <a:rPr lang="en-US" dirty="0" smtClean="0"/>
              <a:t> Atmosphere</a:t>
            </a:r>
          </a:p>
          <a:p>
            <a:r>
              <a:rPr lang="en-US" b="1" dirty="0" smtClean="0"/>
              <a:t>Solid</a:t>
            </a:r>
            <a:r>
              <a:rPr lang="en-US" dirty="0" smtClean="0"/>
              <a:t>: Brass, stainless steel (alloys)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solutions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 process in which a substance breaks up into atoms, ions, and molecules.</a:t>
            </a:r>
          </a:p>
          <a:p>
            <a:r>
              <a:rPr lang="en-US" dirty="0" smtClean="0"/>
              <a:t>Have two parts: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b="1" dirty="0" smtClean="0"/>
              <a:t>Solute</a:t>
            </a:r>
            <a:r>
              <a:rPr lang="en-US" dirty="0" smtClean="0"/>
              <a:t>:  disappears or dissolves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b="1" dirty="0" smtClean="0"/>
              <a:t>. Solvent</a:t>
            </a:r>
            <a:r>
              <a:rPr lang="en-US" dirty="0" smtClean="0"/>
              <a:t>: dissolves the solute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upload.wikimedia.org/wikipedia/commons/thumb/8/89/SaltInWaterSolutionLiquid.jpg/250px-SaltInWaterSolutionLiqu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343400"/>
            <a:ext cx="1219200" cy="2311603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rot="10800000">
            <a:off x="3810000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810000" y="6096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054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586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Kool-Aid</a:t>
            </a:r>
          </a:p>
          <a:p>
            <a:r>
              <a:rPr lang="en-US" dirty="0" smtClean="0"/>
              <a:t>Solute: powder mix</a:t>
            </a:r>
          </a:p>
          <a:p>
            <a:r>
              <a:rPr lang="en-US" dirty="0" smtClean="0"/>
              <a:t>Solvent: water</a:t>
            </a:r>
          </a:p>
          <a:p>
            <a:pPr>
              <a:buNone/>
            </a:pPr>
            <a:r>
              <a:rPr lang="en-US" dirty="0" smtClean="0"/>
              <a:t>**usually more solvent</a:t>
            </a:r>
          </a:p>
          <a:p>
            <a:pPr>
              <a:buNone/>
            </a:pPr>
            <a:r>
              <a:rPr lang="en-US" dirty="0" smtClean="0"/>
              <a:t>** because the solvent is usually water it is called the </a:t>
            </a:r>
            <a:r>
              <a:rPr lang="en-US" b="1" dirty="0" smtClean="0"/>
              <a:t>universal solvent  </a:t>
            </a:r>
          </a:p>
          <a:p>
            <a:pPr>
              <a:buNone/>
            </a:pPr>
            <a:r>
              <a:rPr lang="en-US" dirty="0" smtClean="0"/>
              <a:t>**solutions in which water is the solvent are called </a:t>
            </a:r>
            <a:r>
              <a:rPr lang="en-US" b="1" dirty="0" smtClean="0"/>
              <a:t>aqueous</a:t>
            </a:r>
            <a:r>
              <a:rPr lang="en-US" dirty="0" smtClean="0"/>
              <a:t> solutions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Solubility:</a:t>
            </a:r>
            <a:r>
              <a:rPr lang="en-US" dirty="0" smtClean="0"/>
              <a:t> how much of a solute dissolves in a given solvent at a specific temperature</a:t>
            </a:r>
          </a:p>
          <a:p>
            <a:r>
              <a:rPr lang="en-US" dirty="0" smtClean="0"/>
              <a:t>If a solute can be dissolved it is said to be </a:t>
            </a:r>
            <a:r>
              <a:rPr lang="en-US" b="1" u="sng" dirty="0" smtClean="0"/>
              <a:t>soluble</a:t>
            </a:r>
          </a:p>
          <a:p>
            <a:r>
              <a:rPr lang="en-US" dirty="0" smtClean="0"/>
              <a:t>If a solute cannot be dissolved it is said to be </a:t>
            </a:r>
            <a:r>
              <a:rPr lang="en-US" b="1" u="sng" dirty="0" smtClean="0"/>
              <a:t>insoluble</a:t>
            </a:r>
          </a:p>
          <a:p>
            <a:r>
              <a:rPr lang="en-US" b="1" u="sng" dirty="0" smtClean="0"/>
              <a:t>Saturated</a:t>
            </a:r>
            <a:r>
              <a:rPr lang="en-US" dirty="0" smtClean="0"/>
              <a:t>:  solution that contains all of the solute it can</a:t>
            </a:r>
          </a:p>
          <a:p>
            <a:r>
              <a:rPr lang="en-US" b="1" u="sng" dirty="0" smtClean="0"/>
              <a:t>Unsaturated</a:t>
            </a:r>
            <a:r>
              <a:rPr lang="en-US" dirty="0" smtClean="0"/>
              <a:t>: solution that </a:t>
            </a:r>
            <a:r>
              <a:rPr lang="en-US" i="1" u="sng" dirty="0" smtClean="0"/>
              <a:t>does not </a:t>
            </a:r>
            <a:r>
              <a:rPr lang="en-US" dirty="0" smtClean="0"/>
              <a:t>hold all of the solute it 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Temperature:  an increase in temperature causes an increase in solubility.</a:t>
            </a:r>
          </a:p>
          <a:p>
            <a:r>
              <a:rPr lang="en-US" dirty="0" smtClean="0"/>
              <a:t>2.  Pressure:  an increase in pressure causes an increase in </a:t>
            </a:r>
            <a:r>
              <a:rPr lang="en-US" dirty="0" err="1" smtClean="0"/>
              <a:t>solubililty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</a:t>
            </a:r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Concentration</a:t>
            </a:r>
            <a:r>
              <a:rPr lang="en-US" dirty="0" smtClean="0"/>
              <a:t> is how much solute there is compared to the amount of solvent</a:t>
            </a:r>
          </a:p>
          <a:p>
            <a:r>
              <a:rPr lang="en-US" b="1" u="sng" dirty="0" smtClean="0"/>
              <a:t>Concentrated</a:t>
            </a:r>
            <a:r>
              <a:rPr lang="en-US" dirty="0" smtClean="0"/>
              <a:t>:  large amount of solute</a:t>
            </a:r>
          </a:p>
          <a:p>
            <a:r>
              <a:rPr lang="en-US" b="1" u="sng" dirty="0" smtClean="0"/>
              <a:t>Dilute</a:t>
            </a:r>
            <a:r>
              <a:rPr lang="en-US" dirty="0" smtClean="0"/>
              <a:t>: small amount of solute</a:t>
            </a:r>
            <a:endParaRPr lang="en-US" dirty="0"/>
          </a:p>
        </p:txBody>
      </p:sp>
      <p:pic>
        <p:nvPicPr>
          <p:cNvPr id="28674" name="Picture 2" descr="http://wwwsci.seastarchemicals.com/images/faq_c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14800"/>
            <a:ext cx="5408002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solute that falls out of a solution by chemical means.</a:t>
            </a:r>
          </a:p>
          <a:p>
            <a:r>
              <a:rPr lang="en-US" dirty="0" smtClean="0"/>
              <a:t>Examples:  soap scum, stalactites/stalagmites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usm.maine.edu/chy/manuals/116/images/AlOH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1"/>
            <a:ext cx="2133600" cy="1600200"/>
          </a:xfrm>
          <a:prstGeom prst="rect">
            <a:avLst/>
          </a:prstGeom>
          <a:noFill/>
        </p:spPr>
      </p:pic>
      <p:pic>
        <p:nvPicPr>
          <p:cNvPr id="2052" name="Picture 4" descr="http://danreetz.com/christmas/the_face_of_jack_skellington_appears_in_soap_scum_on_my_shower_curt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962400"/>
            <a:ext cx="2197100" cy="1647825"/>
          </a:xfrm>
          <a:prstGeom prst="rect">
            <a:avLst/>
          </a:prstGeom>
          <a:noFill/>
        </p:spPr>
      </p:pic>
      <p:pic>
        <p:nvPicPr>
          <p:cNvPr id="2054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114800"/>
            <a:ext cx="2221132" cy="1438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hysical_Science_Series__Mixtures_and_Solution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916432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Ex:</a:t>
            </a:r>
          </a:p>
          <a:p>
            <a:r>
              <a:rPr lang="en-US" dirty="0" smtClean="0"/>
              <a:t>Melting</a:t>
            </a:r>
          </a:p>
          <a:p>
            <a:r>
              <a:rPr lang="en-US" dirty="0" smtClean="0"/>
              <a:t>Freezing</a:t>
            </a:r>
          </a:p>
          <a:p>
            <a:r>
              <a:rPr lang="en-US" dirty="0" smtClean="0"/>
              <a:t>Boiling/evaporation</a:t>
            </a:r>
          </a:p>
          <a:p>
            <a:r>
              <a:rPr lang="en-US" dirty="0" smtClean="0"/>
              <a:t>Condensation</a:t>
            </a:r>
          </a:p>
          <a:p>
            <a:r>
              <a:rPr lang="en-US" dirty="0" smtClean="0"/>
              <a:t>Sublimation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Dissolving</a:t>
            </a:r>
          </a:p>
          <a:p>
            <a:r>
              <a:rPr lang="en-US" dirty="0" smtClean="0"/>
              <a:t>Bending</a:t>
            </a:r>
          </a:p>
          <a:p>
            <a:r>
              <a:rPr lang="en-US" dirty="0" smtClean="0"/>
              <a:t>Crushing</a:t>
            </a:r>
          </a:p>
          <a:p>
            <a:r>
              <a:rPr lang="en-US" dirty="0" smtClean="0"/>
              <a:t>Breaking</a:t>
            </a:r>
          </a:p>
          <a:p>
            <a:r>
              <a:rPr lang="en-US" dirty="0" smtClean="0"/>
              <a:t>Chopping</a:t>
            </a:r>
          </a:p>
          <a:p>
            <a:r>
              <a:rPr lang="en-US" dirty="0" smtClean="0"/>
              <a:t>Filtration</a:t>
            </a:r>
          </a:p>
          <a:p>
            <a:r>
              <a:rPr lang="en-US" dirty="0" smtClean="0"/>
              <a:t>distillation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762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smtClean="0"/>
              <a:t>Does not make a different substance</a:t>
            </a:r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pic>
        <p:nvPicPr>
          <p:cNvPr id="4" name="Picture 8" descr="i2Matter_Chemchange_sx6893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003734" cy="48061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219200"/>
            <a:ext cx="739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smtClean="0"/>
              <a:t>Produces new substances</a:t>
            </a:r>
            <a:endParaRPr lang="en-US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type of matter with a specific composition and a specific set of properties</a:t>
            </a:r>
          </a:p>
          <a:p>
            <a:r>
              <a:rPr lang="en-US" dirty="0" smtClean="0"/>
              <a:t>Includes elements and compounds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substance</a:t>
            </a:r>
          </a:p>
          <a:p>
            <a:r>
              <a:rPr lang="en-US" dirty="0" smtClean="0"/>
              <a:t>Simplest substances</a:t>
            </a:r>
          </a:p>
          <a:p>
            <a:r>
              <a:rPr lang="en-US" dirty="0" smtClean="0"/>
              <a:t>Cannot be broken down into simpler substances by physical or chemical means</a:t>
            </a:r>
          </a:p>
          <a:p>
            <a:r>
              <a:rPr lang="en-US" dirty="0" smtClean="0"/>
              <a:t>Made up of only one type of atom</a:t>
            </a:r>
          </a:p>
          <a:p>
            <a:r>
              <a:rPr lang="en-US" dirty="0" smtClean="0"/>
              <a:t>Have unique physical and chemical properties</a:t>
            </a:r>
          </a:p>
          <a:p>
            <a:r>
              <a:rPr lang="en-US" dirty="0" smtClean="0"/>
              <a:t>Examples: gold, silver, carbon, helium, calcium, etc.  (over 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8302853" cy="562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Pure substance</a:t>
            </a:r>
          </a:p>
          <a:p>
            <a:r>
              <a:rPr lang="en-US" dirty="0" smtClean="0"/>
              <a:t>Made up of two or more elements that are chemically combined</a:t>
            </a:r>
          </a:p>
          <a:p>
            <a:r>
              <a:rPr lang="en-US" dirty="0" smtClean="0"/>
              <a:t>Can be broken down chemically but not physically</a:t>
            </a:r>
          </a:p>
          <a:p>
            <a:r>
              <a:rPr lang="en-US" dirty="0" smtClean="0"/>
              <a:t>Have own set of physical properties that may be very different from their original parts.</a:t>
            </a:r>
          </a:p>
          <a:p>
            <a:r>
              <a:rPr lang="en-US" dirty="0" smtClean="0"/>
              <a:t>Combine in definite ratios </a:t>
            </a:r>
          </a:p>
          <a:p>
            <a:r>
              <a:rPr lang="en-US" dirty="0" smtClean="0"/>
              <a:t>Examples: H</a:t>
            </a:r>
            <a:r>
              <a:rPr lang="en-US" baseline="-25000" dirty="0" smtClean="0"/>
              <a:t>2</a:t>
            </a:r>
            <a:r>
              <a:rPr lang="en-US" dirty="0" smtClean="0"/>
              <a:t>0, </a:t>
            </a:r>
            <a:r>
              <a:rPr lang="en-US" dirty="0" err="1" smtClean="0"/>
              <a:t>NaCl</a:t>
            </a:r>
            <a:r>
              <a:rPr lang="en-US" dirty="0" smtClean="0"/>
              <a:t>, CO</a:t>
            </a:r>
            <a:r>
              <a:rPr lang="en-US" baseline="-25000" dirty="0" smtClean="0"/>
              <a:t>2,</a:t>
            </a:r>
            <a:r>
              <a:rPr lang="en-US" dirty="0" smtClean="0"/>
              <a:t>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896</TotalTime>
  <Words>623</Words>
  <Application>Microsoft Office PowerPoint</Application>
  <PresentationFormat>On-screen Show (4:3)</PresentationFormat>
  <Paragraphs>126</Paragraphs>
  <Slides>26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Elements, Compounds, and Mixtures </vt:lpstr>
      <vt:lpstr>Slide 2</vt:lpstr>
      <vt:lpstr>Slide 3</vt:lpstr>
      <vt:lpstr>Physical change</vt:lpstr>
      <vt:lpstr>Chemical Change</vt:lpstr>
      <vt:lpstr>Pure Substances</vt:lpstr>
      <vt:lpstr>Elements</vt:lpstr>
      <vt:lpstr>Slide 8</vt:lpstr>
      <vt:lpstr>Compounds</vt:lpstr>
      <vt:lpstr>Chemical Formulas</vt:lpstr>
      <vt:lpstr>Slide 11</vt:lpstr>
      <vt:lpstr>Mixtures</vt:lpstr>
      <vt:lpstr>Separation Techniques</vt:lpstr>
      <vt:lpstr>Identify the Following as a Element, Compound, or mixture</vt:lpstr>
      <vt:lpstr>Types of Mixtures</vt:lpstr>
      <vt:lpstr>Heterogeneous Mixtures</vt:lpstr>
      <vt:lpstr>Homogeneous</vt:lpstr>
      <vt:lpstr>Solutions</vt:lpstr>
      <vt:lpstr>Types of solutions</vt:lpstr>
      <vt:lpstr>How do solutions Form?</vt:lpstr>
      <vt:lpstr> Example</vt:lpstr>
      <vt:lpstr>Determining solubility </vt:lpstr>
      <vt:lpstr>Factors that Affect Solubility </vt:lpstr>
      <vt:lpstr>Determining Concentration</vt:lpstr>
      <vt:lpstr>Precipitate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Element, Compounds, and Mixtures </dc:title>
  <dc:creator/>
  <cp:lastModifiedBy>techadmin</cp:lastModifiedBy>
  <cp:revision>87</cp:revision>
  <dcterms:created xsi:type="dcterms:W3CDTF">2006-08-16T00:00:00Z</dcterms:created>
  <dcterms:modified xsi:type="dcterms:W3CDTF">2013-10-22T11:46:51Z</dcterms:modified>
</cp:coreProperties>
</file>