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64" r:id="rId4"/>
    <p:sldId id="265" r:id="rId5"/>
    <p:sldId id="263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021DD-BFFF-48E7-8E43-7047084A6EC9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6A94-18A9-4474-BDCC-D38C8D7A73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Earth has a strong gravitational pull on us and on the moon because it is so much bigger.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Ex:  Mars has less of a gravitational pull on our moon than Earth does because it is further away.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BF6A94-18A9-4474-BDCC-D38C8D7A73B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1-2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Gravity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Force that attracts all objects towards each other</a:t>
            </a:r>
          </a:p>
          <a:p>
            <a:r>
              <a:rPr lang="en-US" dirty="0" smtClean="0"/>
              <a:t>Measured in </a:t>
            </a:r>
            <a:r>
              <a:rPr lang="en-US" b="1" u="sng" dirty="0" err="1" smtClean="0"/>
              <a:t>Newtons</a:t>
            </a:r>
            <a:endParaRPr lang="en-US" b="1" u="sng" dirty="0" smtClean="0"/>
          </a:p>
          <a:p>
            <a:r>
              <a:rPr lang="en-US" dirty="0" smtClean="0"/>
              <a:t>Causes objects to fall towards Earth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apple_fallin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733800"/>
            <a:ext cx="1790700" cy="2400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 of Gravity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Depends on:</a:t>
            </a:r>
          </a:p>
          <a:p>
            <a:pPr lvl="1"/>
            <a:r>
              <a:rPr lang="en-US" dirty="0" smtClean="0"/>
              <a:t>The mass of the object</a:t>
            </a:r>
          </a:p>
          <a:p>
            <a:pPr lvl="1"/>
            <a:r>
              <a:rPr lang="en-US" dirty="0" smtClean="0"/>
              <a:t>Distance between the objects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gravity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447800"/>
            <a:ext cx="6178322" cy="474186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vs. Weight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Mass does </a:t>
            </a:r>
            <a:r>
              <a:rPr lang="en-US" dirty="0" smtClean="0"/>
              <a:t>not change with location.</a:t>
            </a:r>
          </a:p>
          <a:p>
            <a:r>
              <a:rPr lang="en-US" dirty="0" smtClean="0"/>
              <a:t>Weight </a:t>
            </a:r>
            <a:r>
              <a:rPr lang="en-US" dirty="0" smtClean="0"/>
              <a:t>can </a:t>
            </a:r>
            <a:r>
              <a:rPr lang="en-US" dirty="0" smtClean="0"/>
              <a:t>change with </a:t>
            </a:r>
            <a:r>
              <a:rPr lang="en-US" dirty="0" smtClean="0"/>
              <a:t>location because of gravity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weigh less on the moon?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would weigh 1/6 of our weight if we were on the moon.</a:t>
            </a:r>
          </a:p>
          <a:p>
            <a:r>
              <a:rPr lang="en-US" dirty="0" smtClean="0"/>
              <a:t>Reason:  Moon is smaller than Earth so it has less of a gravitational pull on us.</a:t>
            </a:r>
            <a:endParaRPr lang="en-US" dirty="0"/>
          </a:p>
        </p:txBody>
      </p:sp>
      <p:pic>
        <p:nvPicPr>
          <p:cNvPr id="5" name="Picture 4" descr="hw-astronaut-jump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3200400"/>
            <a:ext cx="2667000" cy="2773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the moon stay in orbit around Earth?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Because of gravity and inertia!</a:t>
            </a:r>
          </a:p>
          <a:p>
            <a:r>
              <a:rPr lang="en-US" dirty="0" smtClean="0"/>
              <a:t>Gravity pulls the moon towards Earth and inertia keeps it moving ahead.  </a:t>
            </a:r>
            <a:endParaRPr lang="en-US" dirty="0"/>
          </a:p>
        </p:txBody>
      </p:sp>
      <p:pic>
        <p:nvPicPr>
          <p:cNvPr id="23" name="Picture 22" descr="tug-o-wa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3429000"/>
            <a:ext cx="5153025" cy="2352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249</TotalTime>
  <Words>166</Words>
  <Application>Microsoft Office PowerPoint</Application>
  <PresentationFormat>On-screen Show (4:3)</PresentationFormat>
  <Paragraphs>23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Gravity</vt:lpstr>
      <vt:lpstr>Gravity</vt:lpstr>
      <vt:lpstr>Strength of Gravity</vt:lpstr>
      <vt:lpstr>Slide 4</vt:lpstr>
      <vt:lpstr>Mass vs. Weight</vt:lpstr>
      <vt:lpstr>Why do we weigh less on the moon?</vt:lpstr>
      <vt:lpstr>How does the moon stay in orbit around Earth?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Gravity</dc:title>
  <dc:creator/>
  <cp:lastModifiedBy>akent</cp:lastModifiedBy>
  <cp:revision>26</cp:revision>
  <dcterms:created xsi:type="dcterms:W3CDTF">2006-08-16T00:00:00Z</dcterms:created>
  <dcterms:modified xsi:type="dcterms:W3CDTF">2012-11-06T18:28:12Z</dcterms:modified>
</cp:coreProperties>
</file>