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61DC28-3BB0-4541-9591-5D4C7B701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3FACA-A18E-41A8-8889-EC2DE75C6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5723D-3928-4ABD-A525-961ECC65C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BBD06-D8A2-40BF-A588-420D7E57E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2E1A-E61E-42A2-BE80-D3D1088F7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395B-3E1D-4DC2-90EE-C12073186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FB7D3-5637-4613-83E0-92FC757FE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A0C0C-F065-49E5-9AA9-B860A70ED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C927-4C7F-43E0-8EB9-EB636F5BD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C0469-66A4-4B43-9F09-2C5DE1522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9417F-924A-476B-A6D1-26933EC98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70B0F-1C51-4B01-B081-8834A12CF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F0AC9B3-D238-4C4D-90AC-5E4FCC657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Muscles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</a:t>
            </a:r>
            <a:r>
              <a:rPr lang="en-US" smtClean="0"/>
              <a:t>, Section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008%20Muscles%20(anterior%20view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2000"/>
            <a:ext cx="6172200" cy="52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a muscle?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 organ that can relax and contract to allow movement</a:t>
            </a:r>
          </a:p>
          <a:p>
            <a:pPr eaLnBrk="1" hangingPunct="1">
              <a:defRPr/>
            </a:pPr>
            <a:r>
              <a:rPr lang="en-US" smtClean="0"/>
              <a:t>Attach </a:t>
            </a:r>
            <a:r>
              <a:rPr lang="en-US" dirty="0" smtClean="0"/>
              <a:t>to bones </a:t>
            </a:r>
            <a:r>
              <a:rPr lang="en-US" smtClean="0"/>
              <a:t>by tendons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More than 600 in our bodies</a:t>
            </a:r>
          </a:p>
          <a:p>
            <a:pPr lvl="1" eaLnBrk="1" hangingPunct="1">
              <a:defRPr/>
            </a:pPr>
            <a:r>
              <a:rPr lang="en-US" dirty="0" smtClean="0"/>
              <a:t>Smallest in our ears (</a:t>
            </a:r>
            <a:r>
              <a:rPr lang="en-US" dirty="0" err="1" smtClean="0"/>
              <a:t>stapedius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Largest in our thighs (</a:t>
            </a:r>
            <a:r>
              <a:rPr lang="en-US" dirty="0" err="1" smtClean="0"/>
              <a:t>sartorious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do muscles work?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Works with your skeletal system.</a:t>
            </a:r>
          </a:p>
          <a:p>
            <a:pPr eaLnBrk="1" hangingPunct="1">
              <a:defRPr/>
            </a:pPr>
            <a:r>
              <a:rPr lang="en-US" smtClean="0"/>
              <a:t>Work </a:t>
            </a:r>
            <a:r>
              <a:rPr lang="en-US" dirty="0" smtClean="0"/>
              <a:t>in pairs- one muscle contracts, the other relaxes</a:t>
            </a:r>
          </a:p>
          <a:p>
            <a:pPr eaLnBrk="1" hangingPunct="1">
              <a:defRPr/>
            </a:pPr>
            <a:r>
              <a:rPr lang="en-US" dirty="0" smtClean="0"/>
              <a:t>Get the energy needed for movement from glucose.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bicepscurl_right_sk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33401"/>
            <a:ext cx="5181600" cy="626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Voluntary vs. Involuntary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Voluntary muscles: you can control  </a:t>
            </a:r>
          </a:p>
          <a:p>
            <a:pPr lvl="1" eaLnBrk="1" hangingPunct="1">
              <a:defRPr/>
            </a:pPr>
            <a:r>
              <a:rPr lang="en-US" dirty="0" smtClean="0"/>
              <a:t>Ex: </a:t>
            </a:r>
            <a:r>
              <a:rPr lang="en-US" dirty="0" smtClean="0"/>
              <a:t>biceps, triceps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Involuntary muscles: you do not consciously control </a:t>
            </a:r>
          </a:p>
          <a:p>
            <a:pPr lvl="1" eaLnBrk="1" hangingPunct="1">
              <a:defRPr/>
            </a:pPr>
            <a:r>
              <a:rPr lang="en-US" dirty="0" smtClean="0"/>
              <a:t>Ex: heart, lungs, digestive tract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Types of Muscle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Skeletal- </a:t>
            </a:r>
            <a:r>
              <a:rPr lang="en-US" dirty="0" smtClean="0"/>
              <a:t>help move our bones</a:t>
            </a:r>
            <a:r>
              <a:rPr lang="en-US" dirty="0" smtClean="0"/>
              <a:t>, </a:t>
            </a:r>
            <a:r>
              <a:rPr lang="en-US" dirty="0" smtClean="0"/>
              <a:t>	       		  </a:t>
            </a:r>
            <a:r>
              <a:rPr lang="en-US" dirty="0" smtClean="0"/>
              <a:t>	voluntary</a:t>
            </a:r>
            <a:r>
              <a:rPr lang="en-US" dirty="0" smtClean="0"/>
              <a:t>; striated			  			</a:t>
            </a:r>
          </a:p>
          <a:p>
            <a:pPr eaLnBrk="1" hangingPunct="1">
              <a:defRPr/>
            </a:pPr>
            <a:r>
              <a:rPr lang="en-US" dirty="0" smtClean="0"/>
              <a:t>Smooth- </a:t>
            </a:r>
            <a:r>
              <a:rPr lang="en-US" dirty="0" smtClean="0"/>
              <a:t>move internal </a:t>
            </a:r>
            <a:r>
              <a:rPr lang="en-US" dirty="0" smtClean="0"/>
              <a:t>organs</a:t>
            </a:r>
            <a:r>
              <a:rPr lang="en-US" dirty="0" smtClean="0"/>
              <a:t>;    </a:t>
            </a:r>
            <a:r>
              <a:rPr lang="en-US" dirty="0" smtClean="0"/>
              <a:t>		         involuntary; non-striated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    </a:t>
            </a:r>
          </a:p>
          <a:p>
            <a:pPr eaLnBrk="1" hangingPunct="1">
              <a:defRPr/>
            </a:pPr>
            <a:r>
              <a:rPr lang="en-US" dirty="0" smtClean="0"/>
              <a:t>Cardiac- helps heart beat; involuntary; 	        striated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uscl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066800"/>
            <a:ext cx="6048375" cy="4838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care of your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Exercise-helps cells grow in size</a:t>
            </a:r>
          </a:p>
          <a:p>
            <a:r>
              <a:rPr lang="en-US" dirty="0" smtClean="0"/>
              <a:t>Warm up/stretch-increases blood flow to help muscle be more flexible</a:t>
            </a:r>
          </a:p>
          <a:p>
            <a:r>
              <a:rPr lang="en-US" dirty="0" smtClean="0"/>
              <a:t>Well balanced diet (especially protein)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685</TotalTime>
  <Words>143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Slit</vt:lpstr>
      <vt:lpstr>Muscles</vt:lpstr>
      <vt:lpstr>Slide 2</vt:lpstr>
      <vt:lpstr>What is a muscle?</vt:lpstr>
      <vt:lpstr>How do muscles work?</vt:lpstr>
      <vt:lpstr>Slide 5</vt:lpstr>
      <vt:lpstr>Voluntary vs. Involuntary</vt:lpstr>
      <vt:lpstr>Types of Muscle</vt:lpstr>
      <vt:lpstr>Slide 8</vt:lpstr>
      <vt:lpstr>Taking care of your muscles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Kent</dc:creator>
  <cp:lastModifiedBy>acollins</cp:lastModifiedBy>
  <cp:revision>68</cp:revision>
  <dcterms:created xsi:type="dcterms:W3CDTF">1601-01-01T00:00:00Z</dcterms:created>
  <dcterms:modified xsi:type="dcterms:W3CDTF">2015-05-11T17:04:29Z</dcterms:modified>
</cp:coreProperties>
</file>