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sldIdLst>
    <p:sldId id="259" r:id="rId2"/>
    <p:sldId id="260" r:id="rId3"/>
    <p:sldId id="256" r:id="rId4"/>
    <p:sldId id="257" r:id="rId5"/>
    <p:sldId id="258"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p:scale>
          <a:sx n="77" d="100"/>
          <a:sy n="77" d="100"/>
        </p:scale>
        <p:origin x="-30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C10ABB2-A6EC-4399-9C97-2D45180266EA}" type="datetimeFigureOut">
              <a:rPr lang="es-AR" smtClean="0"/>
              <a:pPr/>
              <a:t>02/05/2012</a:t>
            </a:fld>
            <a:endParaRPr lang="es-A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s-A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41D67A2-0466-40A6-9C53-55DB0EE6F690}" type="slidenum">
              <a:rPr lang="es-AR" smtClean="0"/>
              <a:pPr/>
              <a:t>‹#›</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10ABB2-A6EC-4399-9C97-2D45180266EA}" type="datetimeFigureOut">
              <a:rPr lang="es-AR" smtClean="0"/>
              <a:pPr/>
              <a:t>02/05/2012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41D67A2-0466-40A6-9C53-55DB0EE6F690}" type="slidenum">
              <a:rPr lang="es-AR" smtClean="0"/>
              <a:pPr/>
              <a:t>‹#›</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10ABB2-A6EC-4399-9C97-2D45180266EA}" type="datetimeFigureOut">
              <a:rPr lang="es-AR" smtClean="0"/>
              <a:pPr/>
              <a:t>02/05/2012</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441D67A2-0466-40A6-9C53-55DB0EE6F690}" type="slidenum">
              <a:rPr lang="es-AR" smtClean="0"/>
              <a:pPr/>
              <a:t>‹#›</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C10ABB2-A6EC-4399-9C97-2D45180266EA}" type="datetimeFigureOut">
              <a:rPr lang="es-AR" smtClean="0"/>
              <a:pPr/>
              <a:t>02/05/2012</a:t>
            </a:fld>
            <a:endParaRPr lang="es-AR"/>
          </a:p>
        </p:txBody>
      </p:sp>
      <p:sp>
        <p:nvSpPr>
          <p:cNvPr id="5" name="Footer Placeholder 4"/>
          <p:cNvSpPr>
            <a:spLocks noGrp="1"/>
          </p:cNvSpPr>
          <p:nvPr>
            <p:ph type="ftr" sz="quarter" idx="11"/>
          </p:nvPr>
        </p:nvSpPr>
        <p:spPr>
          <a:xfrm>
            <a:off x="457200" y="6480969"/>
            <a:ext cx="4260056" cy="300831"/>
          </a:xfrm>
        </p:spPr>
        <p:txBody>
          <a:bodyPr/>
          <a:lstStyle/>
          <a:p>
            <a:endParaRPr lang="es-AR"/>
          </a:p>
        </p:txBody>
      </p:sp>
      <p:sp>
        <p:nvSpPr>
          <p:cNvPr id="6" name="Slide Number Placeholder 5"/>
          <p:cNvSpPr>
            <a:spLocks noGrp="1"/>
          </p:cNvSpPr>
          <p:nvPr>
            <p:ph type="sldNum" sz="quarter" idx="12"/>
          </p:nvPr>
        </p:nvSpPr>
        <p:spPr/>
        <p:txBody>
          <a:bodyPr/>
          <a:lstStyle/>
          <a:p>
            <a:fld id="{441D67A2-0466-40A6-9C53-55DB0EE6F690}" type="slidenum">
              <a:rPr lang="es-AR" smtClean="0"/>
              <a:pPr/>
              <a:t>‹#›</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C10ABB2-A6EC-4399-9C97-2D45180266EA}" type="datetimeFigureOut">
              <a:rPr lang="es-AR" smtClean="0"/>
              <a:pPr/>
              <a:t>02/05/2012</a:t>
            </a:fld>
            <a:endParaRPr lang="es-AR"/>
          </a:p>
        </p:txBody>
      </p:sp>
      <p:sp>
        <p:nvSpPr>
          <p:cNvPr id="5" name="Footer Placeholder 4"/>
          <p:cNvSpPr>
            <a:spLocks noGrp="1"/>
          </p:cNvSpPr>
          <p:nvPr>
            <p:ph type="ftr" sz="quarter" idx="11"/>
          </p:nvPr>
        </p:nvSpPr>
        <p:spPr>
          <a:xfrm>
            <a:off x="2619376" y="6480969"/>
            <a:ext cx="4260056" cy="300831"/>
          </a:xfrm>
        </p:spPr>
        <p:txBody>
          <a:bodyPr/>
          <a:lstStyle/>
          <a:p>
            <a:endParaRPr lang="es-AR"/>
          </a:p>
        </p:txBody>
      </p:sp>
      <p:sp>
        <p:nvSpPr>
          <p:cNvPr id="6" name="Slide Number Placeholder 5"/>
          <p:cNvSpPr>
            <a:spLocks noGrp="1"/>
          </p:cNvSpPr>
          <p:nvPr>
            <p:ph type="sldNum" sz="quarter" idx="12"/>
          </p:nvPr>
        </p:nvSpPr>
        <p:spPr>
          <a:xfrm>
            <a:off x="8451056" y="809624"/>
            <a:ext cx="502920" cy="300831"/>
          </a:xfrm>
        </p:spPr>
        <p:txBody>
          <a:bodyPr/>
          <a:lstStyle/>
          <a:p>
            <a:fld id="{441D67A2-0466-40A6-9C53-55DB0EE6F690}" type="slidenum">
              <a:rPr lang="es-AR" smtClean="0"/>
              <a:pPr/>
              <a:t>‹#›</a:t>
            </a:fld>
            <a:endParaRPr lang="es-A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C10ABB2-A6EC-4399-9C97-2D45180266EA}" type="datetimeFigureOut">
              <a:rPr lang="es-AR" smtClean="0"/>
              <a:pPr/>
              <a:t>02/05/2012</a:t>
            </a:fld>
            <a:endParaRPr lang="es-AR"/>
          </a:p>
        </p:txBody>
      </p:sp>
      <p:sp>
        <p:nvSpPr>
          <p:cNvPr id="6" name="Footer Placeholder 5"/>
          <p:cNvSpPr>
            <a:spLocks noGrp="1"/>
          </p:cNvSpPr>
          <p:nvPr>
            <p:ph type="ftr" sz="quarter" idx="11"/>
          </p:nvPr>
        </p:nvSpPr>
        <p:spPr>
          <a:xfrm>
            <a:off x="457200" y="6480969"/>
            <a:ext cx="4260056" cy="301752"/>
          </a:xfrm>
        </p:spPr>
        <p:txBody>
          <a:bodyPr/>
          <a:lstStyle/>
          <a:p>
            <a:endParaRPr lang="es-AR"/>
          </a:p>
        </p:txBody>
      </p:sp>
      <p:sp>
        <p:nvSpPr>
          <p:cNvPr id="7" name="Slide Number Placeholder 6"/>
          <p:cNvSpPr>
            <a:spLocks noGrp="1"/>
          </p:cNvSpPr>
          <p:nvPr>
            <p:ph type="sldNum" sz="quarter" idx="12"/>
          </p:nvPr>
        </p:nvSpPr>
        <p:spPr>
          <a:xfrm>
            <a:off x="7589520" y="6480969"/>
            <a:ext cx="502920" cy="301752"/>
          </a:xfrm>
        </p:spPr>
        <p:txBody>
          <a:bodyPr/>
          <a:lstStyle/>
          <a:p>
            <a:fld id="{441D67A2-0466-40A6-9C53-55DB0EE6F690}" type="slidenum">
              <a:rPr lang="es-AR" smtClean="0"/>
              <a:pPr/>
              <a:t>‹#›</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C10ABB2-A6EC-4399-9C97-2D45180266EA}" type="datetimeFigureOut">
              <a:rPr lang="es-AR" smtClean="0"/>
              <a:pPr/>
              <a:t>02/05/2012</a:t>
            </a:fld>
            <a:endParaRPr lang="es-AR"/>
          </a:p>
        </p:txBody>
      </p:sp>
      <p:sp>
        <p:nvSpPr>
          <p:cNvPr id="8" name="Footer Placeholder 7"/>
          <p:cNvSpPr>
            <a:spLocks noGrp="1"/>
          </p:cNvSpPr>
          <p:nvPr>
            <p:ph type="ftr" sz="quarter" idx="11"/>
          </p:nvPr>
        </p:nvSpPr>
        <p:spPr>
          <a:xfrm>
            <a:off x="457200" y="6480969"/>
            <a:ext cx="4261104" cy="301752"/>
          </a:xfrm>
        </p:spPr>
        <p:txBody>
          <a:bodyPr/>
          <a:lstStyle/>
          <a:p>
            <a:endParaRPr lang="es-A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41D67A2-0466-40A6-9C53-55DB0EE6F690}" type="slidenum">
              <a:rPr lang="es-AR" smtClean="0"/>
              <a:pPr/>
              <a:t>‹#›</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10ABB2-A6EC-4399-9C97-2D45180266EA}" type="datetimeFigureOut">
              <a:rPr lang="es-AR" smtClean="0"/>
              <a:pPr/>
              <a:t>02/05/2012</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441D67A2-0466-40A6-9C53-55DB0EE6F690}" type="slidenum">
              <a:rPr lang="es-AR" smtClean="0"/>
              <a:pPr/>
              <a:t>‹#›</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C10ABB2-A6EC-4399-9C97-2D45180266EA}" type="datetimeFigureOut">
              <a:rPr lang="es-AR" smtClean="0"/>
              <a:pPr/>
              <a:t>02/05/2012</a:t>
            </a:fld>
            <a:endParaRPr lang="es-AR"/>
          </a:p>
        </p:txBody>
      </p:sp>
      <p:sp>
        <p:nvSpPr>
          <p:cNvPr id="3" name="Footer Placeholder 2"/>
          <p:cNvSpPr>
            <a:spLocks noGrp="1"/>
          </p:cNvSpPr>
          <p:nvPr>
            <p:ph type="ftr" sz="quarter" idx="11"/>
          </p:nvPr>
        </p:nvSpPr>
        <p:spPr>
          <a:xfrm>
            <a:off x="457200" y="6481890"/>
            <a:ext cx="4260056" cy="300831"/>
          </a:xfrm>
        </p:spPr>
        <p:txBody>
          <a:bodyPr/>
          <a:lstStyle/>
          <a:p>
            <a:endParaRPr lang="es-AR"/>
          </a:p>
        </p:txBody>
      </p:sp>
      <p:sp>
        <p:nvSpPr>
          <p:cNvPr id="4" name="Slide Number Placeholder 3"/>
          <p:cNvSpPr>
            <a:spLocks noGrp="1"/>
          </p:cNvSpPr>
          <p:nvPr>
            <p:ph type="sldNum" sz="quarter" idx="12"/>
          </p:nvPr>
        </p:nvSpPr>
        <p:spPr>
          <a:xfrm>
            <a:off x="7589520" y="6480969"/>
            <a:ext cx="502920" cy="301752"/>
          </a:xfrm>
        </p:spPr>
        <p:txBody>
          <a:bodyPr/>
          <a:lstStyle/>
          <a:p>
            <a:fld id="{441D67A2-0466-40A6-9C53-55DB0EE6F690}" type="slidenum">
              <a:rPr lang="es-AR" smtClean="0"/>
              <a:pPr/>
              <a:t>‹#›</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C10ABB2-A6EC-4399-9C97-2D45180266EA}" type="datetimeFigureOut">
              <a:rPr lang="es-AR" smtClean="0"/>
              <a:pPr/>
              <a:t>02/05/2012</a:t>
            </a:fld>
            <a:endParaRPr lang="es-A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s-A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41D67A2-0466-40A6-9C53-55DB0EE6F690}" type="slidenum">
              <a:rPr lang="es-AR" smtClean="0"/>
              <a:pPr/>
              <a:t>‹#›</a:t>
            </a:fld>
            <a:endParaRPr lang="es-A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C10ABB2-A6EC-4399-9C97-2D45180266EA}" type="datetimeFigureOut">
              <a:rPr lang="es-AR" smtClean="0"/>
              <a:pPr/>
              <a:t>02/05/2012</a:t>
            </a:fld>
            <a:endParaRPr lang="es-A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s-A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41D67A2-0466-40A6-9C53-55DB0EE6F690}" type="slidenum">
              <a:rPr lang="es-AR" smtClean="0"/>
              <a:pPr/>
              <a:t>‹#›</a:t>
            </a:fld>
            <a:endParaRPr lang="es-A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C10ABB2-A6EC-4399-9C97-2D45180266EA}" type="datetimeFigureOut">
              <a:rPr lang="es-AR" smtClean="0"/>
              <a:pPr/>
              <a:t>02/05/2012</a:t>
            </a:fld>
            <a:endParaRPr lang="es-A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A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41D67A2-0466-40A6-9C53-55DB0EE6F690}" type="slidenum">
              <a:rPr lang="es-AR" smtClean="0"/>
              <a:pPr/>
              <a:t>‹#›</a:t>
            </a:fld>
            <a:endParaRPr lang="es-A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AR" dirty="0" err="1" smtClean="0"/>
              <a:t>How</a:t>
            </a:r>
            <a:r>
              <a:rPr lang="es-AR" dirty="0" smtClean="0"/>
              <a:t> can I </a:t>
            </a:r>
            <a:r>
              <a:rPr lang="es-AR" dirty="0" err="1" smtClean="0"/>
              <a:t>afford</a:t>
            </a:r>
            <a:r>
              <a:rPr lang="es-AR" dirty="0" smtClean="0"/>
              <a:t> </a:t>
            </a:r>
            <a:r>
              <a:rPr lang="es-AR" dirty="0" err="1" smtClean="0"/>
              <a:t>to</a:t>
            </a:r>
            <a:r>
              <a:rPr lang="es-AR" dirty="0" smtClean="0"/>
              <a:t> </a:t>
            </a:r>
            <a:r>
              <a:rPr lang="es-AR" dirty="0" err="1" smtClean="0"/>
              <a:t>go</a:t>
            </a:r>
            <a:r>
              <a:rPr lang="es-AR" dirty="0" smtClean="0"/>
              <a:t>?</a:t>
            </a:r>
            <a:endParaRPr lang="es-AR" dirty="0"/>
          </a:p>
        </p:txBody>
      </p:sp>
      <p:pic>
        <p:nvPicPr>
          <p:cNvPr id="4" name="Content Placeholder 3" descr="School-Fundraiser.jpg"/>
          <p:cNvPicPr>
            <a:picLocks noGrp="1" noChangeAspect="1"/>
          </p:cNvPicPr>
          <p:nvPr>
            <p:ph idx="1"/>
          </p:nvPr>
        </p:nvPicPr>
        <p:blipFill>
          <a:blip r:embed="rId3" cstate="print"/>
          <a:stretch>
            <a:fillRect/>
          </a:stretch>
        </p:blipFill>
        <p:spPr>
          <a:xfrm>
            <a:off x="2362200" y="1371600"/>
            <a:ext cx="4130040" cy="4572000"/>
          </a:xfrm>
        </p:spPr>
      </p:pic>
      <p:sp>
        <p:nvSpPr>
          <p:cNvPr id="5" name="TextBox 4"/>
          <p:cNvSpPr txBox="1"/>
          <p:nvPr/>
        </p:nvSpPr>
        <p:spPr>
          <a:xfrm>
            <a:off x="609600" y="6019800"/>
            <a:ext cx="8305800" cy="523220"/>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s-AR" sz="2800" b="1" dirty="0" err="1" smtClean="0">
                <a:ln w="50800"/>
                <a:solidFill>
                  <a:schemeClr val="bg1">
                    <a:shade val="50000"/>
                  </a:schemeClr>
                </a:solidFill>
              </a:rPr>
              <a:t>How</a:t>
            </a:r>
            <a:r>
              <a:rPr lang="es-AR" sz="2800" b="1" dirty="0" smtClean="0">
                <a:ln w="50800"/>
                <a:solidFill>
                  <a:schemeClr val="bg1">
                    <a:shade val="50000"/>
                  </a:schemeClr>
                </a:solidFill>
              </a:rPr>
              <a:t> can </a:t>
            </a:r>
            <a:r>
              <a:rPr lang="es-AR" sz="2800" b="1" dirty="0" err="1" smtClean="0">
                <a:ln w="50800"/>
                <a:solidFill>
                  <a:schemeClr val="bg1">
                    <a:shade val="50000"/>
                  </a:schemeClr>
                </a:solidFill>
              </a:rPr>
              <a:t>you</a:t>
            </a:r>
            <a:r>
              <a:rPr lang="es-AR" sz="2800" b="1" dirty="0" smtClean="0">
                <a:ln w="50800"/>
                <a:solidFill>
                  <a:schemeClr val="bg1">
                    <a:shade val="50000"/>
                  </a:schemeClr>
                </a:solidFill>
              </a:rPr>
              <a:t> </a:t>
            </a:r>
            <a:r>
              <a:rPr lang="es-AR" sz="2800" b="1" dirty="0" err="1" smtClean="0">
                <a:ln w="50800"/>
                <a:solidFill>
                  <a:schemeClr val="bg1">
                    <a:shade val="50000"/>
                  </a:schemeClr>
                </a:solidFill>
              </a:rPr>
              <a:t>not</a:t>
            </a:r>
            <a:r>
              <a:rPr lang="es-AR" sz="2800" b="1" dirty="0" smtClean="0">
                <a:ln w="50800"/>
                <a:solidFill>
                  <a:schemeClr val="bg1">
                    <a:shade val="50000"/>
                  </a:schemeClr>
                </a:solidFill>
              </a:rPr>
              <a:t> </a:t>
            </a:r>
            <a:r>
              <a:rPr lang="es-AR" sz="2800" b="1" dirty="0" err="1" smtClean="0">
                <a:ln w="50800"/>
                <a:solidFill>
                  <a:schemeClr val="bg1">
                    <a:shade val="50000"/>
                  </a:schemeClr>
                </a:solidFill>
              </a:rPr>
              <a:t>afford</a:t>
            </a:r>
            <a:r>
              <a:rPr lang="es-AR" sz="2800" b="1" dirty="0" smtClean="0">
                <a:ln w="50800"/>
                <a:solidFill>
                  <a:schemeClr val="bg1">
                    <a:shade val="50000"/>
                  </a:schemeClr>
                </a:solidFill>
              </a:rPr>
              <a:t> </a:t>
            </a:r>
            <a:r>
              <a:rPr lang="es-AR" sz="2800" b="1" dirty="0" err="1" smtClean="0">
                <a:ln w="50800"/>
                <a:solidFill>
                  <a:schemeClr val="bg1">
                    <a:shade val="50000"/>
                  </a:schemeClr>
                </a:solidFill>
              </a:rPr>
              <a:t>to</a:t>
            </a:r>
            <a:r>
              <a:rPr lang="es-AR" sz="2800" b="1" dirty="0" smtClean="0">
                <a:ln w="50800"/>
                <a:solidFill>
                  <a:schemeClr val="bg1">
                    <a:shade val="50000"/>
                  </a:schemeClr>
                </a:solidFill>
              </a:rPr>
              <a:t> </a:t>
            </a:r>
            <a:r>
              <a:rPr lang="es-AR" sz="2800" b="1" dirty="0" err="1" smtClean="0">
                <a:ln w="50800"/>
                <a:solidFill>
                  <a:schemeClr val="bg1">
                    <a:shade val="50000"/>
                  </a:schemeClr>
                </a:solidFill>
              </a:rPr>
              <a:t>go</a:t>
            </a:r>
            <a:r>
              <a:rPr lang="es-AR" sz="2800" b="1" dirty="0" smtClean="0">
                <a:ln w="50800"/>
                <a:solidFill>
                  <a:schemeClr val="bg1">
                    <a:shade val="50000"/>
                  </a:schemeClr>
                </a:solidFill>
              </a:rPr>
              <a:t>?</a:t>
            </a:r>
            <a:endParaRPr lang="es-AR" sz="2800" b="1" dirty="0">
              <a:ln w="50800"/>
              <a:solidFill>
                <a:schemeClr val="bg1">
                  <a:shade val="50000"/>
                </a:schemeClr>
              </a:solidFill>
            </a:endParaRPr>
          </a:p>
        </p:txBody>
      </p:sp>
    </p:spTree>
  </p:cSld>
  <p:clrMapOvr>
    <a:masterClrMapping/>
  </p:clrMapOvr>
  <p:transition spd="slow">
    <p:fade/>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450">
                                          <p:stCondLst>
                                            <p:cond delay="0"/>
                                          </p:stCondLst>
                                        </p:cTn>
                                        <p:tgtEl>
                                          <p:spTgt spid="5"/>
                                        </p:tgtEl>
                                      </p:cBhvr>
                                    </p:animEffect>
                                    <p:anim calcmode="lin" valueType="num">
                                      <p:cBhvr>
                                        <p:cTn id="8" dur="4555"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5"/>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5"/>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5"/>
                                        </p:tgtEl>
                                        <p:attrNameLst>
                                          <p:attrName>ppt_y</p:attrName>
                                        </p:attrNameLst>
                                      </p:cBhvr>
                                      <p:tavLst>
                                        <p:tav tm="0" fmla="#ppt_y-sin(pi*$)/81">
                                          <p:val>
                                            <p:fltVal val="0"/>
                                          </p:val>
                                        </p:tav>
                                        <p:tav tm="100000">
                                          <p:val>
                                            <p:fltVal val="1"/>
                                          </p:val>
                                        </p:tav>
                                      </p:tavLst>
                                    </p:anim>
                                    <p:animScale>
                                      <p:cBhvr>
                                        <p:cTn id="13" dur="65">
                                          <p:stCondLst>
                                            <p:cond delay="1625"/>
                                          </p:stCondLst>
                                        </p:cTn>
                                        <p:tgtEl>
                                          <p:spTgt spid="5"/>
                                        </p:tgtEl>
                                      </p:cBhvr>
                                      <p:to x="100000" y="60000"/>
                                    </p:animScale>
                                    <p:animScale>
                                      <p:cBhvr>
                                        <p:cTn id="14" dur="415" decel="50000">
                                          <p:stCondLst>
                                            <p:cond delay="1690"/>
                                          </p:stCondLst>
                                        </p:cTn>
                                        <p:tgtEl>
                                          <p:spTgt spid="5"/>
                                        </p:tgtEl>
                                      </p:cBhvr>
                                      <p:to x="100000" y="100000"/>
                                    </p:animScale>
                                    <p:animScale>
                                      <p:cBhvr>
                                        <p:cTn id="15" dur="65">
                                          <p:stCondLst>
                                            <p:cond delay="3280"/>
                                          </p:stCondLst>
                                        </p:cTn>
                                        <p:tgtEl>
                                          <p:spTgt spid="5"/>
                                        </p:tgtEl>
                                      </p:cBhvr>
                                      <p:to x="100000" y="80000"/>
                                    </p:animScale>
                                    <p:animScale>
                                      <p:cBhvr>
                                        <p:cTn id="16" dur="415" decel="50000">
                                          <p:stCondLst>
                                            <p:cond delay="3345"/>
                                          </p:stCondLst>
                                        </p:cTn>
                                        <p:tgtEl>
                                          <p:spTgt spid="5"/>
                                        </p:tgtEl>
                                      </p:cBhvr>
                                      <p:to x="100000" y="100000"/>
                                    </p:animScale>
                                    <p:animScale>
                                      <p:cBhvr>
                                        <p:cTn id="17" dur="65">
                                          <p:stCondLst>
                                            <p:cond delay="4105"/>
                                          </p:stCondLst>
                                        </p:cTn>
                                        <p:tgtEl>
                                          <p:spTgt spid="5"/>
                                        </p:tgtEl>
                                      </p:cBhvr>
                                      <p:to x="100000" y="90000"/>
                                    </p:animScale>
                                    <p:animScale>
                                      <p:cBhvr>
                                        <p:cTn id="18" dur="415" decel="50000">
                                          <p:stCondLst>
                                            <p:cond delay="4170"/>
                                          </p:stCondLst>
                                        </p:cTn>
                                        <p:tgtEl>
                                          <p:spTgt spid="5"/>
                                        </p:tgtEl>
                                      </p:cBhvr>
                                      <p:to x="100000" y="100000"/>
                                    </p:animScale>
                                    <p:animScale>
                                      <p:cBhvr>
                                        <p:cTn id="19" dur="65">
                                          <p:stCondLst>
                                            <p:cond delay="4520"/>
                                          </p:stCondLst>
                                        </p:cTn>
                                        <p:tgtEl>
                                          <p:spTgt spid="5"/>
                                        </p:tgtEl>
                                      </p:cBhvr>
                                      <p:to x="100000" y="95000"/>
                                    </p:animScale>
                                    <p:animScale>
                                      <p:cBhvr>
                                        <p:cTn id="20" dur="415" decel="50000">
                                          <p:stCondLst>
                                            <p:cond delay="4585"/>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AR" sz="6000" dirty="0" err="1" smtClean="0">
                <a:solidFill>
                  <a:srgbClr val="FFFF00"/>
                </a:solidFill>
              </a:rPr>
              <a:t>Work</a:t>
            </a:r>
            <a:r>
              <a:rPr lang="es-AR" sz="6000" dirty="0" smtClean="0">
                <a:solidFill>
                  <a:srgbClr val="FFFF00"/>
                </a:solidFill>
              </a:rPr>
              <a:t> </a:t>
            </a:r>
            <a:r>
              <a:rPr lang="es-AR" sz="6000" dirty="0" err="1" smtClean="0">
                <a:solidFill>
                  <a:srgbClr val="FFFF00"/>
                </a:solidFill>
              </a:rPr>
              <a:t>hard</a:t>
            </a:r>
            <a:r>
              <a:rPr lang="es-AR" sz="6000" dirty="0" smtClean="0">
                <a:solidFill>
                  <a:srgbClr val="FFFF00"/>
                </a:solidFill>
              </a:rPr>
              <a:t>…</a:t>
            </a:r>
            <a:r>
              <a:rPr lang="es-AR" sz="6000" dirty="0" err="1" smtClean="0">
                <a:solidFill>
                  <a:srgbClr val="FFFF00"/>
                </a:solidFill>
              </a:rPr>
              <a:t>earn</a:t>
            </a:r>
            <a:r>
              <a:rPr lang="es-AR" sz="6000" dirty="0" smtClean="0">
                <a:solidFill>
                  <a:srgbClr val="FFFF00"/>
                </a:solidFill>
              </a:rPr>
              <a:t> </a:t>
            </a:r>
            <a:r>
              <a:rPr lang="es-AR" sz="6000" dirty="0" err="1" smtClean="0">
                <a:solidFill>
                  <a:srgbClr val="FFFF00"/>
                </a:solidFill>
              </a:rPr>
              <a:t>it</a:t>
            </a:r>
            <a:r>
              <a:rPr lang="es-AR" sz="6000" dirty="0" smtClean="0">
                <a:solidFill>
                  <a:srgbClr val="FFFF00"/>
                </a:solidFill>
              </a:rPr>
              <a:t> !</a:t>
            </a:r>
            <a:endParaRPr lang="es-AR" sz="6000" dirty="0">
              <a:solidFill>
                <a:srgbClr val="FFFF00"/>
              </a:solidFill>
            </a:endParaRPr>
          </a:p>
        </p:txBody>
      </p:sp>
      <p:pic>
        <p:nvPicPr>
          <p:cNvPr id="4" name="Content Placeholder 3" descr="fundraising_ideas.jpg"/>
          <p:cNvPicPr>
            <a:picLocks noGrp="1" noChangeAspect="1"/>
          </p:cNvPicPr>
          <p:nvPr>
            <p:ph idx="1"/>
          </p:nvPr>
        </p:nvPicPr>
        <p:blipFill>
          <a:blip r:embed="rId2" cstate="print"/>
          <a:stretch>
            <a:fillRect/>
          </a:stretch>
        </p:blipFill>
        <p:spPr>
          <a:xfrm>
            <a:off x="2190750" y="2382837"/>
            <a:ext cx="4762500" cy="357187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AR"/>
          </a:p>
        </p:txBody>
      </p:sp>
      <p:pic>
        <p:nvPicPr>
          <p:cNvPr id="2049" name="Picture 1" descr="Macintosh HD:Users:kferguson33:Desktop:flag.jpg"/>
          <p:cNvPicPr>
            <a:picLocks noChangeAspect="1" noChangeArrowheads="1"/>
          </p:cNvPicPr>
          <p:nvPr/>
        </p:nvPicPr>
        <p:blipFill>
          <a:blip r:embed="rId3" cstate="print"/>
          <a:srcRect/>
          <a:stretch>
            <a:fillRect/>
          </a:stretch>
        </p:blipFill>
        <p:spPr bwMode="auto">
          <a:xfrm>
            <a:off x="0" y="0"/>
            <a:ext cx="1371600" cy="963898"/>
          </a:xfrm>
          <a:prstGeom prst="rect">
            <a:avLst/>
          </a:prstGeom>
          <a:noFill/>
        </p:spPr>
      </p:pic>
      <p:sp>
        <p:nvSpPr>
          <p:cNvPr id="2051" name="Rectangle 3"/>
          <p:cNvSpPr>
            <a:spLocks noChangeArrowheads="1"/>
          </p:cNvSpPr>
          <p:nvPr/>
        </p:nvSpPr>
        <p:spPr bwMode="auto">
          <a:xfrm>
            <a:off x="685800" y="571872"/>
            <a:ext cx="7772400" cy="56784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FF0000"/>
                </a:solidFill>
                <a:effectLst/>
                <a:latin typeface="Arial" pitchFamily="34" charset="0"/>
                <a:ea typeface="MS Mincho" pitchFamily="49" charset="-128"/>
                <a:cs typeface="Arial" pitchFamily="34" charset="0"/>
              </a:rPr>
              <a:t>Tuesday Evening Spanish Lessons for 5</a:t>
            </a:r>
            <a:r>
              <a:rPr kumimoji="0" lang="en-US" sz="1600" b="1" i="0" u="sng" strike="noStrike" cap="none" normalizeH="0" baseline="30000" dirty="0" smtClean="0">
                <a:ln>
                  <a:noFill/>
                </a:ln>
                <a:solidFill>
                  <a:srgbClr val="FF0000"/>
                </a:solidFill>
                <a:effectLst/>
                <a:latin typeface="Arial" pitchFamily="34" charset="0"/>
                <a:ea typeface="MS Mincho" pitchFamily="49" charset="-128"/>
                <a:cs typeface="Arial" pitchFamily="34" charset="0"/>
              </a:rPr>
              <a:t>th </a:t>
            </a:r>
            <a:r>
              <a:rPr kumimoji="0" lang="en-US" sz="1600" b="1" i="0" u="sng" strike="noStrike" cap="none" normalizeH="0" baseline="0" dirty="0" smtClean="0">
                <a:ln>
                  <a:noFill/>
                </a:ln>
                <a:solidFill>
                  <a:srgbClr val="FF0000"/>
                </a:solidFill>
                <a:effectLst/>
                <a:latin typeface="Arial" pitchFamily="34" charset="0"/>
                <a:ea typeface="MS Mincho" pitchFamily="49" charset="-128"/>
                <a:cs typeface="Arial" pitchFamily="34" charset="0"/>
              </a:rPr>
              <a:t>Graders</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pitchFamily="34" charset="0"/>
                <a:ea typeface="MS Mincho" pitchFamily="49" charset="-128"/>
                <a:cs typeface="Arial" pitchFamily="34" charset="0"/>
              </a:rPr>
              <a:t>All proceeds to Help Students Travel to Spain Summer 2013</a:t>
            </a:r>
          </a:p>
          <a:p>
            <a:pPr marL="0" marR="0" lvl="0" indent="0" algn="ctr" defTabSz="914400" rtl="0" eaLnBrk="0" fontAlgn="base" latinLnBrk="0" hangingPunct="0">
              <a:lnSpc>
                <a:spcPct val="100000"/>
              </a:lnSpc>
              <a:spcBef>
                <a:spcPct val="0"/>
              </a:spcBef>
              <a:spcAft>
                <a:spcPct val="0"/>
              </a:spcAft>
              <a:buClrTx/>
              <a:buSzTx/>
              <a:buFontTx/>
              <a:buNone/>
              <a:tabLst/>
            </a:pPr>
            <a:endParaRPr lang="en-US" sz="1400" b="1" dirty="0">
              <a:solidFill>
                <a:srgbClr val="000000"/>
              </a:solidFill>
              <a:latin typeface="Arial" pitchFamily="34" charset="0"/>
              <a:ea typeface="MS Mincho" pitchFamily="49" charset="-128"/>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FF0000"/>
                </a:solidFill>
                <a:effectLst/>
                <a:latin typeface="Arial" pitchFamily="34" charset="0"/>
                <a:ea typeface="MS Mincho" pitchFamily="49" charset="-128"/>
                <a:cs typeface="Arial" pitchFamily="34" charset="0"/>
              </a:rPr>
              <a:t>Class Description:</a:t>
            </a:r>
            <a:r>
              <a:rPr kumimoji="0" lang="en-US" sz="1300" b="0" i="0" u="none" strike="noStrike" cap="none" normalizeH="0" baseline="0" dirty="0" smtClean="0">
                <a:ln>
                  <a:noFill/>
                </a:ln>
                <a:solidFill>
                  <a:srgbClr val="FF0000"/>
                </a:solidFill>
                <a:effectLst/>
                <a:latin typeface="Cambria"/>
                <a:ea typeface="MS Mincho" pitchFamily="49" charset="-128"/>
                <a:cs typeface="Arial" pitchFamily="34" charset="0"/>
              </a:rPr>
              <a:t> </a:t>
            </a:r>
            <a:r>
              <a:rPr kumimoji="0" lang="en-US" sz="13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This six week beginners course introduces basic language concepts:</a:t>
            </a:r>
            <a:r>
              <a:rPr kumimoji="0" lang="en-US" sz="1300" b="0" i="0" u="none" strike="noStrike" cap="none" normalizeH="0" baseline="0" dirty="0" smtClean="0">
                <a:ln>
                  <a:noFill/>
                </a:ln>
                <a:solidFill>
                  <a:schemeClr val="tx1"/>
                </a:solidFill>
                <a:effectLst/>
                <a:latin typeface="Cambria"/>
                <a:ea typeface="MS Mincho" pitchFamily="49" charset="-128"/>
                <a:cs typeface="Arial" pitchFamily="34" charset="0"/>
              </a:rPr>
              <a:t> </a:t>
            </a:r>
            <a:r>
              <a:rPr kumimoji="0" lang="en-US" sz="13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counting, colors, greetings and good-byes, snack vocabulary, body parts, active verbs and a few questions with answers.</a:t>
            </a:r>
            <a:r>
              <a:rPr kumimoji="0" lang="en-US" sz="1300" b="0" i="0" u="none" strike="noStrike" cap="none" normalizeH="0" baseline="0" dirty="0" smtClean="0">
                <a:ln>
                  <a:noFill/>
                </a:ln>
                <a:solidFill>
                  <a:schemeClr val="tx1"/>
                </a:solidFill>
                <a:effectLst/>
                <a:latin typeface="Cambria"/>
                <a:ea typeface="MS Mincho" pitchFamily="49" charset="-128"/>
                <a:cs typeface="Arial" pitchFamily="34" charset="0"/>
              </a:rPr>
              <a:t> </a:t>
            </a:r>
            <a:r>
              <a:rPr kumimoji="0" lang="en-US" sz="13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Songs and games reinforce vocabulary and encourage learning through melody.</a:t>
            </a:r>
            <a:r>
              <a:rPr kumimoji="0" lang="en-US" sz="1300" b="0" i="0" u="none" strike="noStrike" cap="none" normalizeH="0" baseline="0" dirty="0" smtClean="0">
                <a:ln>
                  <a:noFill/>
                </a:ln>
                <a:solidFill>
                  <a:schemeClr val="tx1"/>
                </a:solidFill>
                <a:effectLst/>
                <a:latin typeface="Cambria"/>
                <a:ea typeface="MS Mincho" pitchFamily="49" charset="-128"/>
                <a:cs typeface="Arial" pitchFamily="34" charset="0"/>
              </a:rPr>
              <a:t> </a:t>
            </a:r>
            <a:r>
              <a:rPr kumimoji="0" lang="en-US" sz="13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Weekly handouts provide review and opportunity for self-expression, which students can use with parents so they can reinforce lessons at home together.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sng" strike="noStrike" cap="none" normalizeH="0" baseline="0" dirty="0" smtClean="0">
                <a:ln>
                  <a:noFill/>
                </a:ln>
                <a:solidFill>
                  <a:srgbClr val="FF0000"/>
                </a:solidFill>
                <a:effectLst/>
                <a:latin typeface="Arial" pitchFamily="34" charset="0"/>
                <a:ea typeface="MS Mincho" pitchFamily="49" charset="-128"/>
                <a:cs typeface="Arial" pitchFamily="34" charset="0"/>
              </a:rPr>
              <a:t>Instructor(s)</a:t>
            </a:r>
            <a:r>
              <a:rPr kumimoji="0" lang="en-US" sz="1300" b="1" i="0" u="none" strike="noStrike" cap="none" normalizeH="0" baseline="0" dirty="0" smtClean="0">
                <a:ln>
                  <a:noFill/>
                </a:ln>
                <a:solidFill>
                  <a:srgbClr val="FF0000"/>
                </a:solidFill>
                <a:effectLst/>
                <a:latin typeface="Arial" pitchFamily="34" charset="0"/>
                <a:ea typeface="MS Mincho" pitchFamily="49" charset="-128"/>
                <a:cs typeface="Arial" pitchFamily="34" charset="0"/>
              </a:rPr>
              <a:t>:</a:t>
            </a:r>
            <a:r>
              <a:rPr kumimoji="0" lang="en-US" sz="1300" b="1" i="0" u="none" strike="noStrike" cap="none" normalizeH="0" baseline="0" dirty="0" smtClean="0">
                <a:ln>
                  <a:noFill/>
                </a:ln>
                <a:solidFill>
                  <a:schemeClr val="tx1"/>
                </a:solidFill>
                <a:effectLst/>
                <a:latin typeface="Arial" pitchFamily="34" charset="0"/>
                <a:ea typeface="MS Mincho" pitchFamily="49" charset="-128"/>
                <a:cs typeface="Arial" pitchFamily="34" charset="0"/>
              </a:rPr>
              <a:t> </a:t>
            </a:r>
            <a:r>
              <a:rPr kumimoji="0" lang="en-US" sz="13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Norwood High School Spanish Teacher Michelle Kelley &amp; her 4</a:t>
            </a:r>
            <a:r>
              <a:rPr kumimoji="0" lang="en-US" sz="1300" b="0" i="0" u="none" strike="noStrike" cap="none" normalizeH="0" baseline="30000" dirty="0" smtClean="0">
                <a:ln>
                  <a:noFill/>
                </a:ln>
                <a:solidFill>
                  <a:schemeClr val="tx1"/>
                </a:solidFill>
                <a:effectLst/>
                <a:latin typeface="Arial" pitchFamily="34" charset="0"/>
                <a:ea typeface="MS Mincho" pitchFamily="49" charset="-128"/>
                <a:cs typeface="Arial" pitchFamily="34" charset="0"/>
              </a:rPr>
              <a:t>th</a:t>
            </a:r>
            <a:r>
              <a:rPr kumimoji="0" lang="en-US" sz="13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level Spanish Students</a:t>
            </a: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r>
            <a:b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br>
            <a:r>
              <a:rPr kumimoji="0" lang="en-US" sz="1300" b="1" i="0" u="sng" strike="noStrike" cap="none" normalizeH="0" baseline="0" dirty="0" smtClean="0">
                <a:ln>
                  <a:noFill/>
                </a:ln>
                <a:solidFill>
                  <a:srgbClr val="FF0000"/>
                </a:solidFill>
                <a:effectLst/>
                <a:latin typeface="Arial" pitchFamily="34" charset="0"/>
                <a:ea typeface="MS Mincho" pitchFamily="49" charset="-128"/>
                <a:cs typeface="Arial" pitchFamily="34" charset="0"/>
              </a:rPr>
              <a:t>Location</a:t>
            </a:r>
            <a:r>
              <a:rPr kumimoji="0" lang="en-US" sz="1300" b="1" i="0" u="none" strike="noStrike" cap="none" normalizeH="0" baseline="0" dirty="0" smtClean="0">
                <a:ln>
                  <a:noFill/>
                </a:ln>
                <a:solidFill>
                  <a:srgbClr val="FF0000"/>
                </a:solidFill>
                <a:effectLst/>
                <a:latin typeface="Arial" pitchFamily="34" charset="0"/>
                <a:ea typeface="MS Mincho" pitchFamily="49" charset="-128"/>
                <a:cs typeface="Arial" pitchFamily="34" charset="0"/>
              </a:rPr>
              <a:t>: </a:t>
            </a:r>
            <a:r>
              <a:rPr kumimoji="0" lang="en-US" sz="1300" b="1" i="0" u="none" strike="noStrike" cap="none" normalizeH="0" baseline="0" dirty="0" smtClean="0">
                <a:ln>
                  <a:noFill/>
                </a:ln>
                <a:solidFill>
                  <a:srgbClr val="FF0000"/>
                </a:solidFill>
                <a:effectLst/>
                <a:latin typeface="Cambria"/>
                <a:ea typeface="MS Mincho" pitchFamily="49" charset="-128"/>
                <a:cs typeface="Arial" pitchFamily="34" charset="0"/>
              </a:rPr>
              <a:t> </a:t>
            </a:r>
            <a:r>
              <a:rPr kumimoji="0" lang="en-US" sz="13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Norwood </a:t>
            </a:r>
            <a:r>
              <a:rPr kumimoji="0" lang="en-US" sz="1300" b="0" i="0" u="none" strike="noStrike" cap="none" normalizeH="0" baseline="0" dirty="0" err="1" smtClean="0">
                <a:ln>
                  <a:noFill/>
                </a:ln>
                <a:solidFill>
                  <a:schemeClr val="tx1"/>
                </a:solidFill>
                <a:effectLst/>
                <a:latin typeface="Arial" pitchFamily="34" charset="0"/>
                <a:ea typeface="MS Mincho" pitchFamily="49" charset="-128"/>
                <a:cs typeface="Arial" pitchFamily="34" charset="0"/>
              </a:rPr>
              <a:t>Highschool</a:t>
            </a:r>
            <a:r>
              <a:rPr kumimoji="0" lang="en-US" sz="13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Library</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300" b="1" i="0" u="sng" strike="noStrike" cap="none" normalizeH="0" baseline="0" dirty="0" smtClean="0">
                <a:ln>
                  <a:noFill/>
                </a:ln>
                <a:solidFill>
                  <a:srgbClr val="FF0000"/>
                </a:solidFill>
                <a:effectLst/>
                <a:latin typeface="Arial" pitchFamily="34" charset="0"/>
                <a:ea typeface="MS Mincho" pitchFamily="49" charset="-128"/>
                <a:cs typeface="Arial" pitchFamily="34" charset="0"/>
              </a:rPr>
              <a:t>Schedule</a:t>
            </a:r>
            <a:r>
              <a:rPr kumimoji="0" lang="en-US" sz="1300" b="1" i="0" u="none" strike="noStrike" cap="none" normalizeH="0" baseline="0" dirty="0" smtClean="0">
                <a:ln>
                  <a:noFill/>
                </a:ln>
                <a:solidFill>
                  <a:srgbClr val="FF0000"/>
                </a:solidFill>
                <a:effectLst/>
                <a:latin typeface="Arial" pitchFamily="34" charset="0"/>
                <a:ea typeface="MS Mincho" pitchFamily="49" charset="-128"/>
                <a:cs typeface="Arial" pitchFamily="34" charset="0"/>
              </a:rPr>
              <a:t>:</a:t>
            </a:r>
            <a:r>
              <a:rPr kumimoji="0" lang="en-US" sz="16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6</a:t>
            </a:r>
            <a:r>
              <a:rPr kumimoji="0" lang="en-US" sz="13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:30 </a:t>
            </a:r>
            <a:r>
              <a:rPr kumimoji="0" lang="en-US" sz="1300" b="0" i="0" u="none" strike="noStrike" cap="none" normalizeH="0" baseline="0" dirty="0" smtClean="0">
                <a:ln>
                  <a:noFill/>
                </a:ln>
                <a:solidFill>
                  <a:schemeClr val="tx1"/>
                </a:solidFill>
                <a:effectLst/>
                <a:latin typeface="Cambria"/>
                <a:ea typeface="MS Mincho" pitchFamily="49" charset="-128"/>
                <a:cs typeface="Arial" pitchFamily="34" charset="0"/>
              </a:rPr>
              <a:t>–</a:t>
            </a:r>
            <a:r>
              <a:rPr kumimoji="0" lang="en-US" sz="1300" b="0" i="0" u="none" strike="noStrike" cap="none" normalizeH="0" baseline="0" dirty="0" smtClean="0">
                <a:ln>
                  <a:noFill/>
                </a:ln>
                <a:solidFill>
                  <a:schemeClr val="tx1"/>
                </a:solidFill>
                <a:effectLst/>
                <a:latin typeface="Arial" pitchFamily="34" charset="0"/>
                <a:ea typeface="MS Mincho" pitchFamily="49" charset="-128"/>
                <a:cs typeface="Arial" pitchFamily="34" charset="0"/>
              </a:rPr>
              <a:t> 7:20 for Six Weeks.</a:t>
            </a:r>
            <a:r>
              <a:rPr kumimoji="0" lang="en-US" sz="1300" b="0" i="0" u="none" strike="noStrike" cap="none" normalizeH="0" baseline="0" dirty="0" smtClean="0">
                <a:ln>
                  <a:noFill/>
                </a:ln>
                <a:solidFill>
                  <a:schemeClr val="tx1"/>
                </a:solidFill>
                <a:effectLst/>
                <a:latin typeface="Cambria"/>
                <a:ea typeface="MS Mincho" pitchFamily="49" charset="-128"/>
                <a:cs typeface="Arial" pitchFamily="34" charset="0"/>
              </a:rPr>
              <a:t> </a:t>
            </a:r>
            <a:r>
              <a:rPr kumimoji="0" lang="en-US" sz="1500" b="0" i="0" u="none" strike="noStrike" cap="none" normalizeH="0" baseline="0" dirty="0" smtClean="0">
                <a:ln>
                  <a:noFill/>
                </a:ln>
                <a:solidFill>
                  <a:schemeClr val="tx1"/>
                </a:solidFill>
                <a:effectLst/>
                <a:latin typeface="Cambria" pitchFamily="18" charset="0"/>
                <a:ea typeface="MS Mincho" pitchFamily="49" charset="-128"/>
                <a:cs typeface="Calibri" pitchFamily="34" charset="0"/>
              </a:rPr>
              <a:t>$60 per child for all 6 sessions</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Cambria" pitchFamily="18" charset="0"/>
                <a:ea typeface="MS Mincho" pitchFamily="49" charset="-128"/>
                <a:cs typeface="Calibri" pitchFamily="34" charset="0"/>
              </a:rPr>
              <a:t>Tuesday April 24th</a:t>
            </a:r>
            <a:endParaRPr kumimoji="0" lang="en-US" sz="1100" b="0" i="0" u="none" strike="noStrike" cap="none" normalizeH="0" baseline="0" dirty="0" smtClean="0">
              <a:ln>
                <a:noFill/>
              </a:ln>
              <a:solidFill>
                <a:schemeClr val="tx1"/>
              </a:solidFill>
              <a:effectLst/>
              <a:latin typeface="Arial" pitchFamily="34" charset="0"/>
            </a:endParaRPr>
          </a:p>
          <a:p>
            <a:pPr lvl="0" algn="ctr" eaLnBrk="0" fontAlgn="base" hangingPunct="0">
              <a:spcBef>
                <a:spcPct val="0"/>
              </a:spcBef>
              <a:spcAft>
                <a:spcPct val="0"/>
              </a:spcAft>
            </a:pPr>
            <a:r>
              <a:rPr kumimoji="0" lang="en-US" sz="1500" b="0" i="0" u="none" strike="noStrike" cap="none" normalizeH="0" baseline="0" dirty="0" smtClean="0">
                <a:ln>
                  <a:noFill/>
                </a:ln>
                <a:solidFill>
                  <a:schemeClr val="tx1"/>
                </a:solidFill>
                <a:effectLst/>
                <a:latin typeface="Cambria" pitchFamily="18" charset="0"/>
                <a:ea typeface="MS Mincho" pitchFamily="49" charset="-128"/>
                <a:cs typeface="Calibri" pitchFamily="34" charset="0"/>
              </a:rPr>
              <a:t>Tuesday May 1st</a:t>
            </a:r>
            <a:endParaRPr kumimoji="0" lang="en-US" sz="1100" b="0" i="0" u="none" strike="noStrike" cap="none" normalizeH="0" baseline="0" dirty="0" smtClean="0">
              <a:ln>
                <a:noFill/>
              </a:ln>
              <a:solidFill>
                <a:schemeClr val="tx1"/>
              </a:solidFill>
              <a:effectLst/>
              <a:latin typeface="Arial" pitchFamily="34" charset="0"/>
            </a:endParaRPr>
          </a:p>
          <a:p>
            <a:pPr lvl="0" algn="ctr" eaLnBrk="0" fontAlgn="base" hangingPunct="0">
              <a:spcBef>
                <a:spcPct val="0"/>
              </a:spcBef>
              <a:spcAft>
                <a:spcPct val="0"/>
              </a:spcAft>
            </a:pPr>
            <a:r>
              <a:rPr kumimoji="0" lang="en-US" sz="1500" b="0" i="0" u="none" strike="noStrike" cap="none" normalizeH="0" baseline="0" dirty="0" smtClean="0">
                <a:ln>
                  <a:noFill/>
                </a:ln>
                <a:solidFill>
                  <a:schemeClr val="tx1"/>
                </a:solidFill>
                <a:effectLst/>
                <a:latin typeface="Cambria" pitchFamily="18" charset="0"/>
                <a:ea typeface="MS Mincho" pitchFamily="49" charset="-128"/>
                <a:cs typeface="Calibri" pitchFamily="34" charset="0"/>
              </a:rPr>
              <a:t>Tuesday May  8th</a:t>
            </a:r>
            <a:endParaRPr kumimoji="0" lang="en-US" sz="1100" b="0" i="0" u="none" strike="noStrike" cap="none" normalizeH="0" baseline="0" dirty="0" smtClean="0">
              <a:ln>
                <a:noFill/>
              </a:ln>
              <a:solidFill>
                <a:schemeClr val="tx1"/>
              </a:solidFill>
              <a:effectLst/>
              <a:latin typeface="Arial" pitchFamily="34" charset="0"/>
            </a:endParaRPr>
          </a:p>
          <a:p>
            <a:pPr lvl="0" algn="ctr" eaLnBrk="0" fontAlgn="base" hangingPunct="0">
              <a:spcBef>
                <a:spcPct val="0"/>
              </a:spcBef>
              <a:spcAft>
                <a:spcPct val="0"/>
              </a:spcAft>
            </a:pPr>
            <a:r>
              <a:rPr kumimoji="0" lang="en-US" sz="1500" b="0" i="0" u="none" strike="noStrike" cap="none" normalizeH="0" baseline="0" dirty="0" smtClean="0">
                <a:ln>
                  <a:noFill/>
                </a:ln>
                <a:solidFill>
                  <a:schemeClr val="tx1"/>
                </a:solidFill>
                <a:effectLst/>
                <a:latin typeface="Cambria" pitchFamily="18" charset="0"/>
                <a:ea typeface="MS Mincho" pitchFamily="49" charset="-128"/>
                <a:cs typeface="Calibri" pitchFamily="34" charset="0"/>
              </a:rPr>
              <a:t>Tuesday May  15th</a:t>
            </a:r>
            <a:endParaRPr kumimoji="0" lang="en-US" sz="1100" b="0" i="0" u="none" strike="noStrike" cap="none" normalizeH="0" baseline="0" dirty="0" smtClean="0">
              <a:ln>
                <a:noFill/>
              </a:ln>
              <a:solidFill>
                <a:schemeClr val="tx1"/>
              </a:solidFill>
              <a:effectLst/>
              <a:latin typeface="Arial" pitchFamily="34" charset="0"/>
            </a:endParaRPr>
          </a:p>
          <a:p>
            <a:pPr lvl="0" algn="ctr" eaLnBrk="0" fontAlgn="base" hangingPunct="0">
              <a:spcBef>
                <a:spcPct val="0"/>
              </a:spcBef>
              <a:spcAft>
                <a:spcPct val="0"/>
              </a:spcAft>
            </a:pPr>
            <a:r>
              <a:rPr kumimoji="0" lang="en-US" sz="1500" b="0" i="0" u="none" strike="noStrike" cap="none" normalizeH="0" baseline="0" dirty="0" smtClean="0">
                <a:ln>
                  <a:noFill/>
                </a:ln>
                <a:solidFill>
                  <a:schemeClr val="tx1"/>
                </a:solidFill>
                <a:effectLst/>
                <a:latin typeface="Cambria" pitchFamily="18" charset="0"/>
                <a:ea typeface="MS Mincho" pitchFamily="49" charset="-128"/>
                <a:cs typeface="Calibri" pitchFamily="34" charset="0"/>
              </a:rPr>
              <a:t>Tuesday May  22th</a:t>
            </a:r>
            <a:endParaRPr kumimoji="0" lang="en-US" sz="1100" b="0" i="0" u="none" strike="noStrike" cap="none" normalizeH="0" baseline="0" dirty="0" smtClean="0">
              <a:ln>
                <a:noFill/>
              </a:ln>
              <a:solidFill>
                <a:schemeClr val="tx1"/>
              </a:solidFill>
              <a:effectLst/>
              <a:latin typeface="Arial" pitchFamily="34" charset="0"/>
            </a:endParaRPr>
          </a:p>
          <a:p>
            <a:pPr lvl="0" algn="ctr" eaLnBrk="0" fontAlgn="base" hangingPunct="0">
              <a:spcBef>
                <a:spcPct val="0"/>
              </a:spcBef>
              <a:spcAft>
                <a:spcPct val="0"/>
              </a:spcAft>
            </a:pPr>
            <a:r>
              <a:rPr kumimoji="0" lang="en-US" sz="1500" b="0" i="0" u="none" strike="noStrike" cap="none" normalizeH="0" baseline="0" dirty="0" smtClean="0">
                <a:ln>
                  <a:noFill/>
                </a:ln>
                <a:solidFill>
                  <a:schemeClr val="tx1"/>
                </a:solidFill>
                <a:effectLst/>
                <a:latin typeface="Cambria" pitchFamily="18" charset="0"/>
                <a:ea typeface="MS Mincho" pitchFamily="49" charset="-128"/>
                <a:cs typeface="Calibri" pitchFamily="34" charset="0"/>
              </a:rPr>
              <a:t>Tuesday May  29th</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Cambria" pitchFamily="18" charset="0"/>
                <a:ea typeface="MS Mincho" pitchFamily="49" charset="-128"/>
                <a:cs typeface="Calibri" pitchFamily="34" charset="0"/>
              </a:rPr>
              <a:t>Michelle Kelley holds her initial licensure, is certified and highly qualified to teach both Spanish and ESL.  </a:t>
            </a:r>
            <a:r>
              <a:rPr kumimoji="0" lang="en-US" sz="1400" b="0" i="1" u="none" strike="noStrike" cap="none" normalizeH="0" baseline="0" dirty="0" err="1" smtClean="0">
                <a:ln>
                  <a:noFill/>
                </a:ln>
                <a:solidFill>
                  <a:schemeClr val="tx1"/>
                </a:solidFill>
                <a:effectLst/>
                <a:latin typeface="Cambria" pitchFamily="18" charset="0"/>
                <a:ea typeface="MS Mincho" pitchFamily="49" charset="-128"/>
                <a:cs typeface="Calibri" pitchFamily="34" charset="0"/>
              </a:rPr>
              <a:t>Señora</a:t>
            </a:r>
            <a:r>
              <a:rPr kumimoji="0" lang="en-US" sz="1400" b="0" i="1" u="none" strike="noStrike" cap="none" normalizeH="0" baseline="0" dirty="0" smtClean="0">
                <a:ln>
                  <a:noFill/>
                </a:ln>
                <a:solidFill>
                  <a:schemeClr val="tx1"/>
                </a:solidFill>
                <a:effectLst/>
                <a:latin typeface="Cambria" pitchFamily="18" charset="0"/>
                <a:ea typeface="MS Mincho" pitchFamily="49" charset="-128"/>
                <a:cs typeface="Calibri" pitchFamily="34" charset="0"/>
              </a:rPr>
              <a:t> Kelley has a Bachelor of Arts degree in Spanish and is currently working on her Masters Degree in Teaching and Curriculum to receive her professional license in Spanish August 2013.  She is currently a Norwood High School Spanish Teacher; she teaches both Spanish3 College and Honors as well as Spanish 5. She has very generously offered to donate all proceeds of this course to support the Students travel to Spain .</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Cambria" pitchFamily="18" charset="0"/>
                <a:ea typeface="MS Mincho" pitchFamily="49" charset="-128"/>
                <a:cs typeface="Calibri" pitchFamily="34" charset="0"/>
              </a:rPr>
              <a:t>¡</a:t>
            </a:r>
            <a:r>
              <a:rPr kumimoji="0" lang="en-US" sz="1400" b="0" i="1" u="none" strike="noStrike" cap="none" normalizeH="0" baseline="0" dirty="0" err="1" smtClean="0">
                <a:ln>
                  <a:noFill/>
                </a:ln>
                <a:solidFill>
                  <a:schemeClr val="tx1"/>
                </a:solidFill>
                <a:effectLst/>
                <a:latin typeface="Cambria" pitchFamily="18" charset="0"/>
                <a:ea typeface="MS Mincho" pitchFamily="49" charset="-128"/>
                <a:cs typeface="Calibri" pitchFamily="34" charset="0"/>
              </a:rPr>
              <a:t>Muchas</a:t>
            </a:r>
            <a:r>
              <a:rPr kumimoji="0" lang="en-US" sz="1400" b="0" i="1" u="none" strike="noStrike" cap="none" normalizeH="0" baseline="0" dirty="0" smtClean="0">
                <a:ln>
                  <a:noFill/>
                </a:ln>
                <a:solidFill>
                  <a:schemeClr val="tx1"/>
                </a:solidFill>
                <a:effectLst/>
                <a:latin typeface="Cambria" pitchFamily="18" charset="0"/>
                <a:ea typeface="MS Mincho" pitchFamily="49" charset="-128"/>
                <a:cs typeface="Calibri" pitchFamily="34" charset="0"/>
              </a:rPr>
              <a:t> gracias, </a:t>
            </a:r>
            <a:r>
              <a:rPr kumimoji="0" lang="en-US" sz="1400" b="0" i="1" u="none" strike="noStrike" cap="none" normalizeH="0" baseline="0" dirty="0" err="1" smtClean="0">
                <a:ln>
                  <a:noFill/>
                </a:ln>
                <a:solidFill>
                  <a:schemeClr val="tx1"/>
                </a:solidFill>
                <a:effectLst/>
                <a:latin typeface="Cambria" pitchFamily="18" charset="0"/>
                <a:ea typeface="MS Mincho" pitchFamily="49" charset="-128"/>
                <a:cs typeface="Calibri" pitchFamily="34" charset="0"/>
              </a:rPr>
              <a:t>Señora</a:t>
            </a:r>
            <a:r>
              <a:rPr kumimoji="0" lang="en-US" sz="1400" b="0" i="1" u="none" strike="noStrike" cap="none" normalizeH="0" baseline="0" dirty="0" smtClean="0">
                <a:ln>
                  <a:noFill/>
                </a:ln>
                <a:solidFill>
                  <a:schemeClr val="tx1"/>
                </a:solidFill>
                <a:effectLst/>
                <a:latin typeface="Cambria" pitchFamily="18" charset="0"/>
                <a:ea typeface="MS Mincho" pitchFamily="49" charset="-128"/>
                <a:cs typeface="Calibri" pitchFamily="34" charset="0"/>
              </a:rPr>
              <a:t> Kelley!</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p:wipe dir="r"/>
    <p:sndAc>
      <p:stSnd>
        <p:snd r:embed="rId2" name="explod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s-AR" dirty="0" err="1" smtClean="0"/>
              <a:t>October</a:t>
            </a:r>
            <a:r>
              <a:rPr lang="es-AR" dirty="0" smtClean="0"/>
              <a:t> – </a:t>
            </a:r>
            <a:r>
              <a:rPr lang="es-AR" dirty="0" err="1" smtClean="0"/>
              <a:t>Beginning</a:t>
            </a:r>
            <a:r>
              <a:rPr lang="es-AR" dirty="0" smtClean="0"/>
              <a:t> </a:t>
            </a:r>
            <a:r>
              <a:rPr lang="es-AR" dirty="0" err="1" smtClean="0"/>
              <a:t>Nov</a:t>
            </a:r>
            <a:r>
              <a:rPr lang="es-AR" dirty="0" smtClean="0"/>
              <a:t> 2012</a:t>
            </a:r>
            <a:br>
              <a:rPr lang="es-AR" dirty="0" smtClean="0"/>
            </a:br>
            <a:r>
              <a:rPr lang="es-AR" dirty="0" err="1" smtClean="0"/>
              <a:t>Holiday</a:t>
            </a:r>
            <a:r>
              <a:rPr lang="es-AR" dirty="0" smtClean="0"/>
              <a:t> Sale – Mary </a:t>
            </a:r>
            <a:r>
              <a:rPr lang="es-AR" dirty="0" err="1" smtClean="0"/>
              <a:t>Kay</a:t>
            </a:r>
            <a:endParaRPr lang="es-AR" dirty="0"/>
          </a:p>
        </p:txBody>
      </p:sp>
      <p:pic>
        <p:nvPicPr>
          <p:cNvPr id="4" name="Content Placeholder 3" descr="fundraising_card6_front.jpg"/>
          <p:cNvPicPr>
            <a:picLocks noGrp="1" noChangeAspect="1"/>
          </p:cNvPicPr>
          <p:nvPr>
            <p:ph idx="1"/>
          </p:nvPr>
        </p:nvPicPr>
        <p:blipFill>
          <a:blip r:embed="rId3" cstate="print"/>
          <a:stretch>
            <a:fillRect/>
          </a:stretch>
        </p:blipFill>
        <p:spPr>
          <a:xfrm>
            <a:off x="1714500" y="1916112"/>
            <a:ext cx="5715000" cy="4505325"/>
          </a:xfrm>
        </p:spPr>
      </p:pic>
    </p:spTree>
  </p:cSld>
  <p:clrMapOvr>
    <a:masterClrMapping/>
  </p:clrMapOvr>
  <p:transition spd="slow">
    <p:wheel spokes="1"/>
    <p:sndAc>
      <p:stSnd>
        <p:snd r:embed="rId2" name="cashreg.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oal-getter-order-card-LB.jpg"/>
          <p:cNvPicPr>
            <a:picLocks noGrp="1" noChangeAspect="1"/>
          </p:cNvPicPr>
          <p:nvPr>
            <p:ph idx="1"/>
          </p:nvPr>
        </p:nvPicPr>
        <p:blipFill>
          <a:blip r:embed="rId2" cstate="print"/>
          <a:stretch>
            <a:fillRect/>
          </a:stretch>
        </p:blipFill>
        <p:spPr>
          <a:xfrm>
            <a:off x="1676400" y="2286000"/>
            <a:ext cx="5916706" cy="4572000"/>
          </a:xfrm>
        </p:spPr>
      </p:pic>
      <p:sp>
        <p:nvSpPr>
          <p:cNvPr id="5" name="TextBox 4"/>
          <p:cNvSpPr txBox="1"/>
          <p:nvPr/>
        </p:nvSpPr>
        <p:spPr>
          <a:xfrm>
            <a:off x="3048000" y="2209800"/>
            <a:ext cx="1219200" cy="369332"/>
          </a:xfrm>
          <a:prstGeom prst="rect">
            <a:avLst/>
          </a:prstGeom>
          <a:noFill/>
        </p:spPr>
        <p:txBody>
          <a:bodyPr wrap="square" rtlCol="0">
            <a:spAutoFit/>
          </a:bodyPr>
          <a:lstStyle/>
          <a:p>
            <a:r>
              <a:rPr lang="es-AR" dirty="0" smtClean="0"/>
              <a:t>Mary </a:t>
            </a:r>
            <a:r>
              <a:rPr lang="es-AR" dirty="0" err="1" smtClean="0"/>
              <a:t>Kay</a:t>
            </a:r>
            <a:endParaRPr lang="es-AR" dirty="0"/>
          </a:p>
        </p:txBody>
      </p:sp>
      <p:sp>
        <p:nvSpPr>
          <p:cNvPr id="2" name="Title 1"/>
          <p:cNvSpPr>
            <a:spLocks noGrp="1"/>
          </p:cNvSpPr>
          <p:nvPr>
            <p:ph type="title"/>
          </p:nvPr>
        </p:nvSpPr>
        <p:spPr>
          <a:xfrm>
            <a:off x="304800" y="609600"/>
            <a:ext cx="8839200" cy="1143000"/>
          </a:xfrm>
        </p:spPr>
        <p:txBody>
          <a:bodyPr>
            <a:noAutofit/>
          </a:bodyPr>
          <a:lstStyle/>
          <a:p>
            <a:pPr algn="ctr"/>
            <a:r>
              <a:rPr lang="es-AR" sz="3200" dirty="0" err="1" smtClean="0"/>
              <a:t>Teacher</a:t>
            </a:r>
            <a:r>
              <a:rPr lang="es-AR" sz="3200" dirty="0" smtClean="0"/>
              <a:t> </a:t>
            </a:r>
            <a:r>
              <a:rPr lang="es-AR" sz="3200" dirty="0" err="1" smtClean="0"/>
              <a:t>Gifts</a:t>
            </a:r>
            <a:r>
              <a:rPr lang="es-AR" sz="3200" dirty="0" smtClean="0"/>
              <a:t> </a:t>
            </a:r>
            <a:r>
              <a:rPr lang="es-AR" sz="3200" dirty="0" err="1" smtClean="0"/>
              <a:t>Busdrivers</a:t>
            </a:r>
            <a:r>
              <a:rPr lang="es-AR" sz="3200" dirty="0" smtClean="0"/>
              <a:t>/</a:t>
            </a:r>
            <a:r>
              <a:rPr lang="es-AR" sz="3200" dirty="0" err="1" smtClean="0"/>
              <a:t>Grandparents</a:t>
            </a:r>
            <a:r>
              <a:rPr lang="es-AR" sz="3200" dirty="0" smtClean="0"/>
              <a:t/>
            </a:r>
            <a:br>
              <a:rPr lang="es-AR" sz="3200" dirty="0" smtClean="0"/>
            </a:br>
            <a:r>
              <a:rPr lang="es-AR" sz="3200" dirty="0" err="1" smtClean="0"/>
              <a:t>Stocking</a:t>
            </a:r>
            <a:r>
              <a:rPr lang="es-AR" sz="3200" dirty="0" smtClean="0"/>
              <a:t> </a:t>
            </a:r>
            <a:r>
              <a:rPr lang="es-AR" sz="3200" dirty="0" err="1" smtClean="0"/>
              <a:t>Stuffers</a:t>
            </a:r>
            <a:r>
              <a:rPr lang="es-AR" sz="3200" dirty="0" smtClean="0"/>
              <a:t>/ </a:t>
            </a:r>
            <a:r>
              <a:rPr lang="es-AR" sz="3200" dirty="0" err="1" smtClean="0"/>
              <a:t>Hannaka</a:t>
            </a:r>
            <a:r>
              <a:rPr lang="es-AR" sz="3200" dirty="0" smtClean="0"/>
              <a:t>…No </a:t>
            </a:r>
            <a:r>
              <a:rPr lang="es-AR" sz="3200" dirty="0" err="1" smtClean="0"/>
              <a:t>Not</a:t>
            </a:r>
            <a:r>
              <a:rPr lang="es-AR" sz="3200" dirty="0" smtClean="0"/>
              <a:t> </a:t>
            </a:r>
            <a:r>
              <a:rPr lang="es-AR" sz="3200" dirty="0" err="1" smtClean="0"/>
              <a:t>Girlscout</a:t>
            </a:r>
            <a:r>
              <a:rPr lang="es-AR" sz="3200" dirty="0" smtClean="0"/>
              <a:t> Cookies…</a:t>
            </a:r>
            <a:r>
              <a:rPr lang="es-AR" sz="3200" dirty="0" err="1" smtClean="0"/>
              <a:t>but</a:t>
            </a:r>
            <a:r>
              <a:rPr lang="es-AR" sz="3200" dirty="0" smtClean="0"/>
              <a:t> Mary </a:t>
            </a:r>
            <a:r>
              <a:rPr lang="es-AR" sz="3200" dirty="0" err="1" smtClean="0"/>
              <a:t>Kay</a:t>
            </a:r>
            <a:r>
              <a:rPr lang="es-AR" sz="3200" dirty="0" smtClean="0"/>
              <a:t>…</a:t>
            </a:r>
            <a:r>
              <a:rPr lang="es-AR" sz="3200" dirty="0" err="1" smtClean="0"/>
              <a:t>with</a:t>
            </a:r>
            <a:r>
              <a:rPr lang="es-AR" sz="3200" dirty="0" smtClean="0"/>
              <a:t> a similar </a:t>
            </a:r>
            <a:r>
              <a:rPr lang="es-AR" sz="3200" dirty="0" err="1" smtClean="0"/>
              <a:t>order</a:t>
            </a:r>
            <a:r>
              <a:rPr lang="es-AR" sz="3200" dirty="0" smtClean="0"/>
              <a:t> </a:t>
            </a:r>
            <a:r>
              <a:rPr lang="es-AR" sz="3200" dirty="0" err="1" smtClean="0"/>
              <a:t>form</a:t>
            </a:r>
            <a:r>
              <a:rPr lang="es-AR" sz="3200" dirty="0" smtClean="0"/>
              <a:t> </a:t>
            </a:r>
            <a:r>
              <a:rPr lang="es-AR" sz="3200" dirty="0" err="1" smtClean="0"/>
              <a:t>with</a:t>
            </a:r>
            <a:r>
              <a:rPr lang="es-AR" sz="3200" dirty="0" smtClean="0"/>
              <a:t> </a:t>
            </a:r>
            <a:r>
              <a:rPr lang="es-AR" sz="3200" dirty="0" err="1" smtClean="0"/>
              <a:t>all</a:t>
            </a:r>
            <a:r>
              <a:rPr lang="es-AR" sz="3200" dirty="0" smtClean="0"/>
              <a:t> </a:t>
            </a:r>
            <a:r>
              <a:rPr lang="es-AR" sz="3200" dirty="0" err="1" smtClean="0"/>
              <a:t>the</a:t>
            </a:r>
            <a:r>
              <a:rPr lang="es-AR" sz="3200" dirty="0" smtClean="0"/>
              <a:t> “</a:t>
            </a:r>
            <a:r>
              <a:rPr lang="es-AR" sz="3200" dirty="0" err="1" smtClean="0"/>
              <a:t>favorites</a:t>
            </a:r>
            <a:r>
              <a:rPr lang="es-AR" sz="3200" dirty="0" smtClean="0"/>
              <a:t>”</a:t>
            </a:r>
            <a:endParaRPr lang="es-AR"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Calendar Raffle Fundraiser</a:t>
            </a:r>
            <a:br>
              <a:rPr lang="en-US" b="1" dirty="0" smtClean="0"/>
            </a:br>
            <a:endParaRPr lang="es-AR" dirty="0"/>
          </a:p>
        </p:txBody>
      </p:sp>
      <p:pic>
        <p:nvPicPr>
          <p:cNvPr id="4" name="Content Placeholder 3" descr="article-page-main_ehow_images_a06_c9_kb_school-calendar-fundraising-ideas-1_1-800x800.jpg"/>
          <p:cNvPicPr>
            <a:picLocks noGrp="1" noChangeAspect="1"/>
          </p:cNvPicPr>
          <p:nvPr>
            <p:ph idx="1"/>
          </p:nvPr>
        </p:nvPicPr>
        <p:blipFill>
          <a:blip r:embed="rId2" cstate="print"/>
          <a:stretch>
            <a:fillRect/>
          </a:stretch>
        </p:blipFill>
        <p:spPr>
          <a:xfrm>
            <a:off x="2490571" y="1667934"/>
            <a:ext cx="3986429" cy="3897842"/>
          </a:xfrm>
        </p:spPr>
      </p:pic>
      <p:sp>
        <p:nvSpPr>
          <p:cNvPr id="5" name="Rectangle 4"/>
          <p:cNvSpPr/>
          <p:nvPr/>
        </p:nvSpPr>
        <p:spPr>
          <a:xfrm>
            <a:off x="2971800" y="2438400"/>
            <a:ext cx="655949"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X</a:t>
            </a:r>
          </a:p>
          <a:p>
            <a:pPr algn="ct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Rectangle 5"/>
          <p:cNvSpPr/>
          <p:nvPr/>
        </p:nvSpPr>
        <p:spPr>
          <a:xfrm>
            <a:off x="3581400" y="2438400"/>
            <a:ext cx="655949"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X</a:t>
            </a:r>
          </a:p>
          <a:p>
            <a:pPr algn="ct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Rectangle 6"/>
          <p:cNvSpPr/>
          <p:nvPr/>
        </p:nvSpPr>
        <p:spPr>
          <a:xfrm>
            <a:off x="4267200" y="2438400"/>
            <a:ext cx="655949"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X</a:t>
            </a:r>
          </a:p>
          <a:p>
            <a:pPr algn="ct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8" name="Rectangle 7"/>
          <p:cNvSpPr/>
          <p:nvPr/>
        </p:nvSpPr>
        <p:spPr>
          <a:xfrm>
            <a:off x="4953000" y="2438400"/>
            <a:ext cx="655949"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X</a:t>
            </a:r>
          </a:p>
          <a:p>
            <a:pPr algn="ct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80">
                                          <p:stCondLst>
                                            <p:cond delay="0"/>
                                          </p:stCondLst>
                                        </p:cTn>
                                        <p:tgtEl>
                                          <p:spTgt spid="8"/>
                                        </p:tgtEl>
                                      </p:cBhvr>
                                    </p:animEffect>
                                    <p:anim calcmode="lin" valueType="num">
                                      <p:cBhvr>
                                        <p:cTn id="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gtEl>
                                      </p:cBhvr>
                                      <p:to x="100000" y="60000"/>
                                    </p:animScale>
                                    <p:animScale>
                                      <p:cBhvr>
                                        <p:cTn id="68" dur="166" decel="50000">
                                          <p:stCondLst>
                                            <p:cond delay="676"/>
                                          </p:stCondLst>
                                        </p:cTn>
                                        <p:tgtEl>
                                          <p:spTgt spid="8"/>
                                        </p:tgtEl>
                                      </p:cBhvr>
                                      <p:to x="100000" y="100000"/>
                                    </p:animScale>
                                    <p:animScale>
                                      <p:cBhvr>
                                        <p:cTn id="69" dur="26">
                                          <p:stCondLst>
                                            <p:cond delay="1312"/>
                                          </p:stCondLst>
                                        </p:cTn>
                                        <p:tgtEl>
                                          <p:spTgt spid="8"/>
                                        </p:tgtEl>
                                      </p:cBhvr>
                                      <p:to x="100000" y="80000"/>
                                    </p:animScale>
                                    <p:animScale>
                                      <p:cBhvr>
                                        <p:cTn id="70" dur="166" decel="50000">
                                          <p:stCondLst>
                                            <p:cond delay="1338"/>
                                          </p:stCondLst>
                                        </p:cTn>
                                        <p:tgtEl>
                                          <p:spTgt spid="8"/>
                                        </p:tgtEl>
                                      </p:cBhvr>
                                      <p:to x="100000" y="100000"/>
                                    </p:animScale>
                                    <p:animScale>
                                      <p:cBhvr>
                                        <p:cTn id="71" dur="26">
                                          <p:stCondLst>
                                            <p:cond delay="1642"/>
                                          </p:stCondLst>
                                        </p:cTn>
                                        <p:tgtEl>
                                          <p:spTgt spid="8"/>
                                        </p:tgtEl>
                                      </p:cBhvr>
                                      <p:to x="100000" y="90000"/>
                                    </p:animScale>
                                    <p:animScale>
                                      <p:cBhvr>
                                        <p:cTn id="72" dur="166" decel="50000">
                                          <p:stCondLst>
                                            <p:cond delay="1668"/>
                                          </p:stCondLst>
                                        </p:cTn>
                                        <p:tgtEl>
                                          <p:spTgt spid="8"/>
                                        </p:tgtEl>
                                      </p:cBhvr>
                                      <p:to x="100000" y="100000"/>
                                    </p:animScale>
                                    <p:animScale>
                                      <p:cBhvr>
                                        <p:cTn id="73" dur="26">
                                          <p:stCondLst>
                                            <p:cond delay="1808"/>
                                          </p:stCondLst>
                                        </p:cTn>
                                        <p:tgtEl>
                                          <p:spTgt spid="8"/>
                                        </p:tgtEl>
                                      </p:cBhvr>
                                      <p:to x="100000" y="95000"/>
                                    </p:animScale>
                                    <p:animScale>
                                      <p:cBhvr>
                                        <p:cTn id="7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077200" cy="4708981"/>
          </a:xfrm>
          <a:prstGeom prst="rect">
            <a:avLst/>
          </a:prstGeom>
          <a:noFill/>
        </p:spPr>
        <p:txBody>
          <a:bodyPr wrap="square" rtlCol="0">
            <a:spAutoFit/>
          </a:bodyPr>
          <a:lstStyle/>
          <a:p>
            <a:r>
              <a:rPr lang="es-AR" sz="6000" dirty="0" smtClean="0"/>
              <a:t>Ideas…</a:t>
            </a:r>
            <a:r>
              <a:rPr lang="es-AR" sz="2400" dirty="0" smtClean="0"/>
              <a:t>66 </a:t>
            </a:r>
            <a:r>
              <a:rPr lang="es-AR" sz="2400" dirty="0" err="1" smtClean="0"/>
              <a:t>weeks</a:t>
            </a:r>
            <a:r>
              <a:rPr lang="es-AR" sz="2400" dirty="0" smtClean="0"/>
              <a:t> </a:t>
            </a:r>
            <a:r>
              <a:rPr lang="es-AR" sz="2400" dirty="0" err="1" smtClean="0"/>
              <a:t>til</a:t>
            </a:r>
            <a:r>
              <a:rPr lang="es-AR" sz="2400" dirty="0" smtClean="0"/>
              <a:t> final </a:t>
            </a:r>
            <a:r>
              <a:rPr lang="es-AR" sz="2400" dirty="0" err="1" smtClean="0"/>
              <a:t>payment</a:t>
            </a:r>
            <a:r>
              <a:rPr lang="es-AR" sz="2400" dirty="0" smtClean="0"/>
              <a:t> </a:t>
            </a:r>
            <a:r>
              <a:rPr lang="es-AR" sz="2400" dirty="0" err="1" smtClean="0"/>
              <a:t>due</a:t>
            </a:r>
            <a:endParaRPr lang="es-AR" sz="2400" dirty="0" smtClean="0"/>
          </a:p>
          <a:p>
            <a:pPr marL="457200" indent="-457200">
              <a:buFont typeface="+mj-lt"/>
              <a:buAutoNum type="arabicPeriod"/>
            </a:pPr>
            <a:r>
              <a:rPr lang="es-AR" sz="2400" dirty="0" smtClean="0"/>
              <a:t>__________________________________</a:t>
            </a:r>
          </a:p>
          <a:p>
            <a:pPr marL="457200" indent="-457200">
              <a:buFont typeface="+mj-lt"/>
              <a:buAutoNum type="arabicPeriod"/>
            </a:pPr>
            <a:r>
              <a:rPr lang="es-AR" sz="2400" dirty="0" smtClean="0"/>
              <a:t>__________________________________</a:t>
            </a:r>
          </a:p>
          <a:p>
            <a:pPr marL="457200" indent="-457200">
              <a:buFont typeface="+mj-lt"/>
              <a:buAutoNum type="arabicPeriod"/>
            </a:pPr>
            <a:r>
              <a:rPr lang="es-AR" sz="2400" dirty="0" smtClean="0"/>
              <a:t>__________________________________</a:t>
            </a:r>
          </a:p>
          <a:p>
            <a:pPr marL="457200" indent="-457200">
              <a:buFont typeface="+mj-lt"/>
              <a:buAutoNum type="arabicPeriod"/>
            </a:pPr>
            <a:r>
              <a:rPr lang="es-AR" sz="2400" dirty="0" smtClean="0"/>
              <a:t>__________________________________</a:t>
            </a:r>
          </a:p>
          <a:p>
            <a:pPr marL="457200" indent="-457200">
              <a:buFont typeface="+mj-lt"/>
              <a:buAutoNum type="arabicPeriod"/>
            </a:pPr>
            <a:r>
              <a:rPr lang="es-AR" sz="2400" dirty="0" smtClean="0"/>
              <a:t>__________________________________</a:t>
            </a:r>
          </a:p>
          <a:p>
            <a:pPr marL="457200" indent="-457200">
              <a:buFont typeface="+mj-lt"/>
              <a:buAutoNum type="arabicPeriod"/>
            </a:pPr>
            <a:r>
              <a:rPr lang="es-AR" sz="2400" dirty="0" smtClean="0"/>
              <a:t>__________________________________</a:t>
            </a:r>
          </a:p>
          <a:p>
            <a:pPr marL="457200" indent="-457200">
              <a:buFont typeface="+mj-lt"/>
              <a:buAutoNum type="arabicPeriod"/>
            </a:pPr>
            <a:r>
              <a:rPr lang="es-AR" sz="2400" dirty="0" smtClean="0"/>
              <a:t>__________________________________</a:t>
            </a:r>
          </a:p>
          <a:p>
            <a:pPr marL="457200" indent="-457200">
              <a:buFont typeface="+mj-lt"/>
              <a:buAutoNum type="arabicPeriod"/>
            </a:pPr>
            <a:r>
              <a:rPr lang="es-AR" sz="2400" dirty="0" smtClean="0"/>
              <a:t>__________________________________</a:t>
            </a:r>
          </a:p>
          <a:p>
            <a:pPr marL="457200" indent="-457200">
              <a:buFont typeface="+mj-lt"/>
              <a:buAutoNum type="arabicPeriod"/>
            </a:pPr>
            <a:r>
              <a:rPr lang="es-AR" sz="2400" dirty="0" smtClean="0"/>
              <a:t>__________________________________</a:t>
            </a:r>
          </a:p>
          <a:p>
            <a:pPr marL="457200" indent="-457200">
              <a:buFont typeface="+mj-lt"/>
              <a:buAutoNum type="arabicPeriod"/>
            </a:pPr>
            <a:r>
              <a:rPr lang="es-AR" sz="2400" dirty="0" smtClean="0"/>
              <a:t>__________________________________</a:t>
            </a:r>
            <a:endParaRPr lang="es-A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914400"/>
            <a:ext cx="6019800" cy="646331"/>
          </a:xfrm>
          <a:prstGeom prst="rect">
            <a:avLst/>
          </a:prstGeom>
          <a:noFill/>
        </p:spPr>
        <p:txBody>
          <a:bodyPr wrap="square" rtlCol="0">
            <a:spAutoFit/>
          </a:bodyPr>
          <a:lstStyle/>
          <a:p>
            <a:pPr algn="ctr"/>
            <a:r>
              <a:rPr lang="es-AR" sz="3600" dirty="0" err="1" smtClean="0"/>
              <a:t>Who</a:t>
            </a:r>
            <a:r>
              <a:rPr lang="es-AR" sz="3600" dirty="0" smtClean="0"/>
              <a:t> </a:t>
            </a:r>
            <a:r>
              <a:rPr lang="es-AR" sz="3600" dirty="0" err="1" smtClean="0"/>
              <a:t>wants</a:t>
            </a:r>
            <a:r>
              <a:rPr lang="es-AR" sz="3600" dirty="0" smtClean="0"/>
              <a:t> </a:t>
            </a:r>
            <a:r>
              <a:rPr lang="es-AR" sz="3600" dirty="0" err="1" smtClean="0"/>
              <a:t>to</a:t>
            </a:r>
            <a:r>
              <a:rPr lang="es-AR" sz="3600" dirty="0" smtClean="0"/>
              <a:t> do </a:t>
            </a:r>
            <a:r>
              <a:rPr lang="es-AR" sz="3600" dirty="0" err="1" smtClean="0"/>
              <a:t>what</a:t>
            </a:r>
            <a:r>
              <a:rPr lang="es-AR" sz="3600" dirty="0" smtClean="0"/>
              <a:t>?? </a:t>
            </a:r>
            <a:endParaRPr lang="es-AR" sz="3600" dirty="0"/>
          </a:p>
        </p:txBody>
      </p:sp>
      <p:pic>
        <p:nvPicPr>
          <p:cNvPr id="3" name="Picture 2" descr="who's doing what.jpg"/>
          <p:cNvPicPr>
            <a:picLocks noChangeAspect="1"/>
          </p:cNvPicPr>
          <p:nvPr/>
        </p:nvPicPr>
        <p:blipFill>
          <a:blip r:embed="rId2" cstate="print"/>
          <a:stretch>
            <a:fillRect/>
          </a:stretch>
        </p:blipFill>
        <p:spPr>
          <a:xfrm>
            <a:off x="3143250" y="2428875"/>
            <a:ext cx="2857500" cy="200025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59</TotalTime>
  <Words>78</Words>
  <Application>Microsoft Office PowerPoint</Application>
  <PresentationFormat>On-screen Show (4:3)</PresentationFormat>
  <Paragraphs>38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Verve</vt:lpstr>
      <vt:lpstr>How can I afford to go?</vt:lpstr>
      <vt:lpstr>Work hard…earn it !</vt:lpstr>
      <vt:lpstr>PowerPoint Presentation</vt:lpstr>
      <vt:lpstr>October – Beginning Nov 2012 Holiday Sale – Mary Kay</vt:lpstr>
      <vt:lpstr>Teacher Gifts Busdrivers/Grandparents Stocking Stuffers/ Hannaka…No Not Girlscout Cookies…but Mary Kay…with a similar order form with all the “favorites”</vt:lpstr>
      <vt:lpstr>Calendar Raffle Fundraiser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 Kelley</dc:creator>
  <cp:lastModifiedBy>Michelle Kelley</cp:lastModifiedBy>
  <cp:revision>8</cp:revision>
  <dcterms:created xsi:type="dcterms:W3CDTF">2012-02-29T20:56:53Z</dcterms:created>
  <dcterms:modified xsi:type="dcterms:W3CDTF">2012-05-02T19:50:04Z</dcterms:modified>
</cp:coreProperties>
</file>